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67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115"/>
    <a:srgbClr val="012933"/>
    <a:srgbClr val="F79849"/>
    <a:srgbClr val="B95932"/>
    <a:srgbClr val="74D95A"/>
    <a:srgbClr val="00A0A8"/>
    <a:srgbClr val="FEC630"/>
    <a:srgbClr val="B31218"/>
    <a:srgbClr val="CE676A"/>
    <a:srgbClr val="FF7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21" autoAdjust="0"/>
    <p:restoredTop sz="94660"/>
  </p:normalViewPr>
  <p:slideViewPr>
    <p:cSldViewPr snapToGrid="0">
      <p:cViewPr>
        <p:scale>
          <a:sx n="66" d="100"/>
          <a:sy n="66" d="100"/>
        </p:scale>
        <p:origin x="85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5085F-39AA-4BF6-ADC6-DB7E6A845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D6840-804A-4EE2-9237-DF3082EB0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C296-AA56-4995-96B1-D96538F6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C3924-1C30-4845-9069-2D2F65775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FC659-45A1-4C7E-B589-BAD2480A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0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644C-1C10-4877-A07B-7B05AC2E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B4D26-52B4-4898-8552-2F1D054D7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A6C5B-66A8-4A81-A45D-93D23D724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7F744-22AB-4762-A675-ACF00C149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1FC1B-4952-452B-B8EE-283480E4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2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F877EA-AC99-405D-B38F-4660E72FF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066D8-189F-488D-A7E5-4459F9B2E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BEAFC-B594-451D-8850-A7A24657D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D64D5-5E6F-4CB3-B6D5-8699A805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B1F07-FD96-433B-95F4-B0A3D7C32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0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169F-C062-4D8D-9958-1D64499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87B74-E2BF-4A3A-8FA7-7C2B278FF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D4C83-1284-4BB3-B0F1-7527C8966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C4C6C-5C03-4C0D-999F-46A8D8FE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4CEED-C381-4F77-974B-A24C4CF9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0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75723-8353-4BF9-B9CB-2D34455A5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687A1-AD7E-4378-B552-DC83DB288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AF83E-646C-443E-9282-7819CF520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F728B-3948-4C88-AAA0-4F54A3C44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4F194-5328-4DA6-BBA8-8B80D2D5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17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FCAF-C8A8-4867-B332-B1DB7EEA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172D0-2806-40E1-B714-009535E16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C12FF-C408-4261-86B1-E469061B0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18A1-9C6F-4CCF-A77B-2713F671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44AEE-3393-4D49-9979-D6D98B66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C99E8-B06B-4E92-8E2B-46D25471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12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D1621-F7F5-4BB1-90B7-5918C21E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D1E33-57A8-46FC-9F0A-DBAAC8313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DF519-9420-4361-B317-69BDEF3C1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47AFEA-2435-4690-9A20-FAF6F3D91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935725-854D-4F34-B863-B1C6AD61D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AF3BB0-E2B3-4BDF-9FC8-3CA1730F7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703049-F984-41BE-AA9F-2BCF0CC0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6B8A0D-A110-4D1A-9C5E-CD82DAC8B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0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F6A4-97ED-4F1E-8E89-4709772A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1927F1-7B9B-4828-874E-E75145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C380D-0A32-42DB-B1E4-2D6DE111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13471-C12C-447D-8C9F-DC9A49EB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78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6931D3-8B39-47ED-B2CF-9CCB73D4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AB8897-1640-4FB0-BBA7-22F9CB2D2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B87AA-C7C2-4464-8067-1B84C8B1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8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79F1-FA60-42A8-9D3F-17A0EC69F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1EB8A-DA26-459D-ACE1-0646B2C4C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13457-EAFE-4A31-BAE9-494DCE916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87ABB-5AE7-446E-9333-CFBE002E4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5996A-0D3E-4141-905C-09E425F98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AD0C1-EBF9-41E8-B1DF-9B75B30B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5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7464-C7F0-4B64-9465-9A2BC202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4D177E-335A-4379-BFB6-6F6502707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966AD-1EDB-4702-B13F-25E92CE12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9F454-B1AD-474C-8296-DD6D65DB2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9C371-7954-4586-B599-0631A88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B02A8-1BAD-4A42-B2BF-78176A5A3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ACDEC-4A75-4D7E-A116-13449631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86FBE-71E4-4C4E-85BE-9BB04B5D8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29899-B643-4492-BE2B-7EEE6CF36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19B81-D1BB-4DF3-A8CC-0F35E61FCDB0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BEC5-2151-47BB-9484-437784F4C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C11DA-074A-41E0-9609-A511677CC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6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192D459-FCE7-47CA-AB13-2787C1BD3D6E}"/>
              </a:ext>
            </a:extLst>
          </p:cNvPr>
          <p:cNvSpPr txBox="1"/>
          <p:nvPr/>
        </p:nvSpPr>
        <p:spPr>
          <a:xfrm>
            <a:off x="4243074" y="4546024"/>
            <a:ext cx="70681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Mohamed Mahmoud El Badri         	 		     20194841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Mohab Khalid Mahmoud              	     		     20193015</a:t>
            </a:r>
          </a:p>
          <a:p>
            <a:pPr algn="ctr"/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Saif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Eldin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 Ashraf Taha                                 		     20191737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Ibrahim Ayman Ibrahim                              		     20193663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Andria Salah Roushdy                                                             20191266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Omar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Emad                                                                              20192796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12577526" y="37307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13030759" y="37307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3495078" y="37307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3944101" y="37307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4397361" y="37307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4859544" y="37307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5312869" y="0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AA99085-FA2D-070D-AC5F-586696FD2A49}"/>
              </a:ext>
            </a:extLst>
          </p:cNvPr>
          <p:cNvGrpSpPr/>
          <p:nvPr/>
        </p:nvGrpSpPr>
        <p:grpSpPr>
          <a:xfrm>
            <a:off x="-9324946" y="0"/>
            <a:ext cx="12482920" cy="6858000"/>
            <a:chOff x="-9296849" y="0"/>
            <a:chExt cx="1248292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F511AD-F935-A495-0BDE-744342EBB27D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D8DC309-7D4D-99E7-1CAE-BF5EA4E5CF9E}"/>
                </a:ext>
              </a:extLst>
            </p:cNvPr>
            <p:cNvSpPr/>
            <p:nvPr/>
          </p:nvSpPr>
          <p:spPr>
            <a:xfrm>
              <a:off x="2728871" y="1524000"/>
              <a:ext cx="457200" cy="3835400"/>
            </a:xfrm>
            <a:prstGeom prst="roundRect">
              <a:avLst>
                <a:gd name="adj" fmla="val 26191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A21527-47BD-1763-AD22-CC0CD2D4C9A4}"/>
                </a:ext>
              </a:extLst>
            </p:cNvPr>
            <p:cNvSpPr txBox="1"/>
            <p:nvPr/>
          </p:nvSpPr>
          <p:spPr>
            <a:xfrm rot="16200000">
              <a:off x="2410408" y="321086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Start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17E20E-035B-475F-CBED-B34785EC81B1}"/>
              </a:ext>
            </a:extLst>
          </p:cNvPr>
          <p:cNvSpPr txBox="1"/>
          <p:nvPr/>
        </p:nvSpPr>
        <p:spPr>
          <a:xfrm>
            <a:off x="4243074" y="2133205"/>
            <a:ext cx="70681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Supervised by</a:t>
            </a:r>
          </a:p>
          <a:p>
            <a:pPr algn="ctr"/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Prof: Neveen Ibrahim</a:t>
            </a: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DR: Samah Ahmed Zaki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51057F71-F64C-35CE-CD61-93A9F268B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49" y="296593"/>
            <a:ext cx="1186137" cy="11861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9F0B97-D926-FD9B-4B47-798A54739458}"/>
              </a:ext>
            </a:extLst>
          </p:cNvPr>
          <p:cNvSpPr txBox="1"/>
          <p:nvPr/>
        </p:nvSpPr>
        <p:spPr>
          <a:xfrm>
            <a:off x="4998469" y="493754"/>
            <a:ext cx="3390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B31218"/>
                </a:solidFill>
                <a:effectLst/>
                <a:latin typeface="inherit"/>
              </a:rPr>
              <a:t>Future University in Egypt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inherit"/>
              </a:rPr>
              <a:t>Faculty of Computers and Information Technology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12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14287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9091649" y="1905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9555968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00065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10459834" y="1905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3A9A37-B51A-0C58-1837-CDE7E14283DC}"/>
              </a:ext>
            </a:extLst>
          </p:cNvPr>
          <p:cNvGrpSpPr/>
          <p:nvPr/>
        </p:nvGrpSpPr>
        <p:grpSpPr>
          <a:xfrm>
            <a:off x="14902792" y="-27813"/>
            <a:ext cx="12482920" cy="6913626"/>
            <a:chOff x="-9296849" y="0"/>
            <a:chExt cx="12482920" cy="691362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D6A335C-9088-9198-EA08-00B8C45E7EA3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B8FB670-1CF0-0DD6-6241-694881EA3BBC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DC14E1-A542-78A8-4F9F-82FB588AE58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7D41D57-5219-4D1A-3554-276DE1AFB6FA}"/>
              </a:ext>
            </a:extLst>
          </p:cNvPr>
          <p:cNvGrpSpPr/>
          <p:nvPr/>
        </p:nvGrpSpPr>
        <p:grpSpPr>
          <a:xfrm>
            <a:off x="14453211" y="-27813"/>
            <a:ext cx="12482921" cy="6858000"/>
            <a:chOff x="-9766749" y="0"/>
            <a:chExt cx="12482921" cy="6858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AE8FD02-08C2-ECD3-B4D3-61E35792DF12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678D841-7F1F-83FD-0D08-8D43135761C4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FFD20CD-E583-FB06-4043-315CBBB12961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6958416-1D7D-E797-00DB-D72CF20B80C1}"/>
              </a:ext>
            </a:extLst>
          </p:cNvPr>
          <p:cNvGrpSpPr/>
          <p:nvPr/>
        </p:nvGrpSpPr>
        <p:grpSpPr>
          <a:xfrm>
            <a:off x="13999555" y="-27813"/>
            <a:ext cx="12482922" cy="6858000"/>
            <a:chOff x="-10231068" y="0"/>
            <a:chExt cx="12482922" cy="685800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B78186F-B6A8-478A-3CA7-376676D609C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9F4E4D9-6FC0-16E6-9E78-DBB265AB1596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3C7A4E6-F92D-6037-CA12-E5A3045D8881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76EFF7A-D65F-E763-184A-C9A10E891621}"/>
              </a:ext>
            </a:extLst>
          </p:cNvPr>
          <p:cNvGrpSpPr/>
          <p:nvPr/>
        </p:nvGrpSpPr>
        <p:grpSpPr>
          <a:xfrm>
            <a:off x="13547052" y="-27813"/>
            <a:ext cx="12482923" cy="6858000"/>
            <a:chOff x="-10684854" y="0"/>
            <a:chExt cx="12482923" cy="685800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56DD7F6-7F81-354A-9E10-4CA01F758012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18D4919-3940-77AE-D653-16B128F051D0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1BF8592-B339-7A5D-6C16-9CCD9D57D41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293C021-7A8F-C52C-C856-4E440E13FBE6}"/>
              </a:ext>
            </a:extLst>
          </p:cNvPr>
          <p:cNvGrpSpPr/>
          <p:nvPr/>
        </p:nvGrpSpPr>
        <p:grpSpPr>
          <a:xfrm>
            <a:off x="13101912" y="-27813"/>
            <a:ext cx="12482923" cy="6858000"/>
            <a:chOff x="-11138114" y="0"/>
            <a:chExt cx="12482923" cy="685800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3489A55-FED1-1A3D-1B15-C7C9E56052F1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F757B88-CED8-E662-16D5-1F87B2556458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DDFBDFC-EAD8-978D-F5B0-C04527598100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5F8D2B3-7204-0358-C27E-5C0D960A3A22}"/>
              </a:ext>
            </a:extLst>
          </p:cNvPr>
          <p:cNvGrpSpPr/>
          <p:nvPr/>
        </p:nvGrpSpPr>
        <p:grpSpPr>
          <a:xfrm>
            <a:off x="12648650" y="-27813"/>
            <a:ext cx="12482924" cy="6858000"/>
            <a:chOff x="-11600297" y="0"/>
            <a:chExt cx="12482924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3BDAEF2-78AC-064D-1CA9-9C67423407E8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719953C-0D27-F3B3-A843-739650250F63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354B6A9-019F-FC6D-34C3-4FDD7CE0F52C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59F897-CDD1-EF48-5BEF-634BCE484348}"/>
              </a:ext>
            </a:extLst>
          </p:cNvPr>
          <p:cNvGrpSpPr/>
          <p:nvPr/>
        </p:nvGrpSpPr>
        <p:grpSpPr>
          <a:xfrm>
            <a:off x="12202816" y="-27417"/>
            <a:ext cx="12482924" cy="6895307"/>
            <a:chOff x="-12129822" y="-37307"/>
            <a:chExt cx="12482924" cy="689530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52429A9-E2DD-D776-F24A-AA37051F9807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58CDD81-FFA8-522D-4946-1224B0E4AED9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13C6DF8-F52E-7D12-042B-0A9DC5A640C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2A1F3EB-56AB-F3F3-2B0B-E2E6E5C4F637}"/>
              </a:ext>
            </a:extLst>
          </p:cNvPr>
          <p:cNvSpPr txBox="1"/>
          <p:nvPr/>
        </p:nvSpPr>
        <p:spPr>
          <a:xfrm>
            <a:off x="5483279" y="114818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A5968"/>
                </a:solidFill>
                <a:latin typeface="Tw Cen MT" panose="020B0602020104020603" pitchFamily="34" charset="0"/>
              </a:rPr>
              <a:t>ERD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63BC818-B863-235B-2943-775BDDEF0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273" y="1011380"/>
            <a:ext cx="5242552" cy="51779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1658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9555968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00065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10459834" y="1905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90B14F3-89CF-8A2B-267A-1E6D002D6EDA}"/>
              </a:ext>
            </a:extLst>
          </p:cNvPr>
          <p:cNvSpPr txBox="1"/>
          <p:nvPr/>
        </p:nvSpPr>
        <p:spPr>
          <a:xfrm>
            <a:off x="5059899" y="260710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A0A8"/>
                </a:solidFill>
                <a:latin typeface="Tw Cen MT" panose="020B0602020104020603" pitchFamily="34" charset="0"/>
              </a:rPr>
              <a:t>Flow chart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98B2B79-F971-68E5-3413-327561488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00" y="1146561"/>
            <a:ext cx="4400420" cy="5466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213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0013169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10459834" y="1905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630249-B423-90DA-D167-813025AE74DC}"/>
              </a:ext>
            </a:extLst>
          </p:cNvPr>
          <p:cNvSpPr txBox="1"/>
          <p:nvPr/>
        </p:nvSpPr>
        <p:spPr>
          <a:xfrm>
            <a:off x="4197271" y="425072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EC630"/>
                </a:solidFill>
                <a:latin typeface="Tw Cen MT" panose="020B0602020104020603" pitchFamily="34" charset="0"/>
              </a:rPr>
              <a:t>Use case diagram</a:t>
            </a:r>
          </a:p>
        </p:txBody>
      </p:sp>
      <p:pic>
        <p:nvPicPr>
          <p:cNvPr id="3" name="Picture 2" descr="Diagram">
            <a:extLst>
              <a:ext uri="{FF2B5EF4-FFF2-40B4-BE49-F238E27FC236}">
                <a16:creationId xmlns:a16="http://schemas.microsoft.com/office/drawing/2014/main" id="{B95233D5-5F10-DE89-2AEA-A8C159DEA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97" y="1148950"/>
            <a:ext cx="4509622" cy="5431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97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6166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10459834" y="1905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630249-B423-90DA-D167-813025AE74DC}"/>
              </a:ext>
            </a:extLst>
          </p:cNvPr>
          <p:cNvSpPr txBox="1"/>
          <p:nvPr/>
        </p:nvSpPr>
        <p:spPr>
          <a:xfrm>
            <a:off x="3849215" y="639673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D7373"/>
                </a:solidFill>
                <a:latin typeface="Tw Cen MT" panose="020B0602020104020603" pitchFamily="34" charset="0"/>
              </a:rPr>
              <a:t>Architecture</a:t>
            </a:r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8C64E650-5D24-B87F-7C43-1AC84F40EF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06"/>
          <a:stretch/>
        </p:blipFill>
        <p:spPr>
          <a:xfrm>
            <a:off x="2975333" y="1904488"/>
            <a:ext cx="6811302" cy="3826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095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6166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2041240" y="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630249-B423-90DA-D167-813025AE74DC}"/>
              </a:ext>
            </a:extLst>
          </p:cNvPr>
          <p:cNvSpPr txBox="1"/>
          <p:nvPr/>
        </p:nvSpPr>
        <p:spPr>
          <a:xfrm>
            <a:off x="3356278" y="316508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92D050"/>
                </a:solidFill>
                <a:latin typeface="Tw Cen MT" panose="020B0602020104020603" pitchFamily="34" charset="0"/>
              </a:rPr>
              <a:t>Design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E54542-74F0-8B56-BF57-6D2862E2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67" y="1704020"/>
            <a:ext cx="6520717" cy="418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1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6166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2041240" y="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2485299" y="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2C9687-A914-29C8-5459-5EC3CE773031}"/>
              </a:ext>
            </a:extLst>
          </p:cNvPr>
          <p:cNvSpPr txBox="1"/>
          <p:nvPr/>
        </p:nvSpPr>
        <p:spPr>
          <a:xfrm>
            <a:off x="2993016" y="225547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A0A8"/>
                </a:solidFill>
                <a:latin typeface="Tw Cen MT" panose="020B0602020104020603" pitchFamily="34" charset="0"/>
              </a:rPr>
              <a:t>Our Website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E1FD62-526A-DC54-D8CC-7C2B985E17A3}"/>
              </a:ext>
            </a:extLst>
          </p:cNvPr>
          <p:cNvGrpSpPr/>
          <p:nvPr/>
        </p:nvGrpSpPr>
        <p:grpSpPr>
          <a:xfrm>
            <a:off x="1468462" y="1922958"/>
            <a:ext cx="7737924" cy="3720362"/>
            <a:chOff x="1123198" y="1938200"/>
            <a:chExt cx="7737924" cy="3720362"/>
          </a:xfrm>
        </p:grpSpPr>
        <p:pic>
          <p:nvPicPr>
            <p:cNvPr id="5" name="Picture 4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EF838B14-B05F-39AC-3730-99F2DC0A7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4639" y="2033450"/>
              <a:ext cx="4706483" cy="352986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73C4823C-5DA4-AF0A-F590-0F907220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198" y="1938200"/>
              <a:ext cx="2578115" cy="3720362"/>
            </a:xfrm>
            <a:prstGeom prst="roundRect">
              <a:avLst>
                <a:gd name="adj" fmla="val 2874"/>
              </a:avLst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97907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6166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2041240" y="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2485299" y="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2915917" y="-36576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8B53C4-400E-DB86-B585-D56F2F863A8E}"/>
              </a:ext>
            </a:extLst>
          </p:cNvPr>
          <p:cNvSpPr txBox="1"/>
          <p:nvPr/>
        </p:nvSpPr>
        <p:spPr>
          <a:xfrm>
            <a:off x="2101443" y="415596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7D8B"/>
                </a:solidFill>
                <a:latin typeface="Tw Cen MT" panose="020B0602020104020603" pitchFamily="34" charset="0"/>
              </a:rPr>
              <a:t>Our Games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6B0A0A-5463-BB60-40F1-6E40BAF70049}"/>
              </a:ext>
            </a:extLst>
          </p:cNvPr>
          <p:cNvGrpSpPr/>
          <p:nvPr/>
        </p:nvGrpSpPr>
        <p:grpSpPr>
          <a:xfrm>
            <a:off x="884745" y="1530338"/>
            <a:ext cx="7505021" cy="4912066"/>
            <a:chOff x="1690711" y="1433469"/>
            <a:chExt cx="7505021" cy="4912066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A6760E34-57B3-EADF-2B6C-6C4ECD00F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139" y="1433469"/>
              <a:ext cx="2269052" cy="1470328"/>
            </a:xfrm>
            <a:prstGeom prst="rect">
              <a:avLst/>
            </a:prstGeom>
          </p:spPr>
        </p:pic>
        <p:pic>
          <p:nvPicPr>
            <p:cNvPr id="6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4377079-080D-7128-DDB4-F44A333D3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9941" y="3045328"/>
              <a:ext cx="2322848" cy="1492332"/>
            </a:xfrm>
            <a:prstGeom prst="rect">
              <a:avLst/>
            </a:prstGeom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9FB7B5E6-C008-3239-7256-6720ABC20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745" y="3045328"/>
              <a:ext cx="2320347" cy="1488566"/>
            </a:xfrm>
            <a:prstGeom prst="rect">
              <a:avLst/>
            </a:prstGeom>
          </p:spPr>
        </p:pic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86C5960B-A1FA-4E40-B5D4-2C8F9FA0A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512" y="3041560"/>
              <a:ext cx="2326220" cy="1492333"/>
            </a:xfrm>
            <a:prstGeom prst="rect">
              <a:avLst/>
            </a:prstGeom>
          </p:spPr>
        </p:pic>
        <p:pic>
          <p:nvPicPr>
            <p:cNvPr id="10" name="Picture 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BC9E486-6466-0947-8184-7AF6ECB7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711" y="4822861"/>
              <a:ext cx="2361843" cy="1515186"/>
            </a:xfrm>
            <a:prstGeom prst="rect">
              <a:avLst/>
            </a:prstGeom>
          </p:spPr>
        </p:pic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5F41728-BE73-B204-7125-2B77D8B89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512" y="4809551"/>
              <a:ext cx="2320347" cy="1499736"/>
            </a:xfrm>
            <a:prstGeom prst="rect">
              <a:avLst/>
            </a:prstGeom>
          </p:spPr>
        </p:pic>
        <p:pic>
          <p:nvPicPr>
            <p:cNvPr id="12" name="Picture 1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3AC1CC0D-2E0D-3ADC-B887-8A9BDDC86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922" y="4830349"/>
              <a:ext cx="2361843" cy="1515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570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8B53C4-400E-DB86-B585-D56F2F863A8E}"/>
              </a:ext>
            </a:extLst>
          </p:cNvPr>
          <p:cNvSpPr txBox="1"/>
          <p:nvPr/>
        </p:nvSpPr>
        <p:spPr>
          <a:xfrm>
            <a:off x="3824365" y="357845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74D95A"/>
                </a:solidFill>
                <a:latin typeface="Tw Cen MT" panose="020B0602020104020603" pitchFamily="34" charset="0"/>
              </a:rPr>
              <a:t>Animals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6A7972-B726-EEC5-BB2D-1E3FA4A00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913" y="1224031"/>
            <a:ext cx="5943600" cy="3813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F98BF-88C7-1928-1A15-FC7EE05B8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466" y="5257061"/>
            <a:ext cx="4095750" cy="13220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F3D1F2-1350-F046-A54A-E89533CC7B24}"/>
              </a:ext>
            </a:extLst>
          </p:cNvPr>
          <p:cNvSpPr/>
          <p:nvPr/>
        </p:nvSpPr>
        <p:spPr>
          <a:xfrm>
            <a:off x="12064290" y="0"/>
            <a:ext cx="14437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1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8B53C4-400E-DB86-B585-D56F2F863A8E}"/>
              </a:ext>
            </a:extLst>
          </p:cNvPr>
          <p:cNvSpPr txBox="1"/>
          <p:nvPr/>
        </p:nvSpPr>
        <p:spPr>
          <a:xfrm>
            <a:off x="3824365" y="357845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7D8B"/>
                </a:solidFill>
                <a:latin typeface="Tw Cen MT" panose="020B0602020104020603" pitchFamily="34" charset="0"/>
              </a:rPr>
              <a:t>ABC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2F6F7A-08A6-5573-7B53-06250AF80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913" y="1142084"/>
            <a:ext cx="5943600" cy="3813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471F3E-0955-A18D-6A5F-B4DDD678D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13" y="5193165"/>
            <a:ext cx="4572000" cy="16167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050E61-D2DC-1007-4C7C-24D30CE9C12F}"/>
              </a:ext>
            </a:extLst>
          </p:cNvPr>
          <p:cNvSpPr/>
          <p:nvPr/>
        </p:nvSpPr>
        <p:spPr>
          <a:xfrm>
            <a:off x="0" y="0"/>
            <a:ext cx="14437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56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8B53C4-400E-DB86-B585-D56F2F863A8E}"/>
              </a:ext>
            </a:extLst>
          </p:cNvPr>
          <p:cNvSpPr txBox="1"/>
          <p:nvPr/>
        </p:nvSpPr>
        <p:spPr>
          <a:xfrm>
            <a:off x="3824365" y="357845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B95932"/>
                </a:solidFill>
                <a:latin typeface="Tw Cen MT" panose="020B0602020104020603" pitchFamily="34" charset="0"/>
              </a:rPr>
              <a:t>Math Tower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2C3D9-5410-33F0-3A43-B4E10E8B8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184687"/>
            <a:ext cx="5943600" cy="3813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BE61A6-911A-DC81-4ACE-96A9DFF42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475" y="5428910"/>
            <a:ext cx="3448050" cy="10712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C4AB64-ADCC-3458-E397-F9D39D225A6A}"/>
              </a:ext>
            </a:extLst>
          </p:cNvPr>
          <p:cNvSpPr/>
          <p:nvPr/>
        </p:nvSpPr>
        <p:spPr>
          <a:xfrm>
            <a:off x="12064290" y="0"/>
            <a:ext cx="14437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22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192D459-FCE7-47CA-AB13-2787C1BD3D6E}"/>
              </a:ext>
            </a:extLst>
          </p:cNvPr>
          <p:cNvSpPr txBox="1"/>
          <p:nvPr/>
        </p:nvSpPr>
        <p:spPr>
          <a:xfrm>
            <a:off x="3891517" y="2894879"/>
            <a:ext cx="44089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LUDOS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0F25633-FE09-42D0-A44F-74E9983F74AC}"/>
              </a:ext>
            </a:extLst>
          </p:cNvPr>
          <p:cNvSpPr/>
          <p:nvPr/>
        </p:nvSpPr>
        <p:spPr>
          <a:xfrm>
            <a:off x="841024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D3A4BC7-8D68-4489-80FA-C341813320EF}"/>
              </a:ext>
            </a:extLst>
          </p:cNvPr>
          <p:cNvSpPr/>
          <p:nvPr/>
        </p:nvSpPr>
        <p:spPr>
          <a:xfrm>
            <a:off x="8749203" y="2193545"/>
            <a:ext cx="2439954" cy="2439954"/>
          </a:xfrm>
          <a:prstGeom prst="ellipse">
            <a:avLst/>
          </a:prstGeom>
          <a:solidFill>
            <a:srgbClr val="9B0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085BD9A-7DF0-4A12-91C6-84EC12C32563}"/>
              </a:ext>
            </a:extLst>
          </p:cNvPr>
          <p:cNvSpPr/>
          <p:nvPr/>
        </p:nvSpPr>
        <p:spPr>
          <a:xfrm>
            <a:off x="896536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9308754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9761987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00BE8-0011-C7B3-8FAF-6EE5C86EEA58}"/>
              </a:ext>
            </a:extLst>
          </p:cNvPr>
          <p:cNvGrpSpPr/>
          <p:nvPr/>
        </p:nvGrpSpPr>
        <p:grpSpPr>
          <a:xfrm>
            <a:off x="12192000" y="19877"/>
            <a:ext cx="12482920" cy="6858000"/>
            <a:chOff x="-9296849" y="0"/>
            <a:chExt cx="1248292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2699EC-E783-66C9-7DBA-6AF660475188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66B1C60-F014-44B4-1DB4-61D7E9906268}"/>
                </a:ext>
              </a:extLst>
            </p:cNvPr>
            <p:cNvSpPr/>
            <p:nvPr/>
          </p:nvSpPr>
          <p:spPr>
            <a:xfrm>
              <a:off x="2728871" y="1524000"/>
              <a:ext cx="457200" cy="3835400"/>
            </a:xfrm>
            <a:prstGeom prst="roundRect">
              <a:avLst>
                <a:gd name="adj" fmla="val 26191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1CBDD7-9887-97FC-F8D2-B12048565778}"/>
                </a:ext>
              </a:extLst>
            </p:cNvPr>
            <p:cNvSpPr txBox="1"/>
            <p:nvPr/>
          </p:nvSpPr>
          <p:spPr>
            <a:xfrm rot="16200000">
              <a:off x="2410408" y="321086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Start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7475E63-BFFC-03FE-F645-EB136C0F5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393" y="2576573"/>
            <a:ext cx="1728032" cy="174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78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8B53C4-400E-DB86-B585-D56F2F863A8E}"/>
              </a:ext>
            </a:extLst>
          </p:cNvPr>
          <p:cNvSpPr txBox="1"/>
          <p:nvPr/>
        </p:nvSpPr>
        <p:spPr>
          <a:xfrm>
            <a:off x="3824365" y="357845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79849"/>
                </a:solidFill>
                <a:latin typeface="Tw Cen MT" panose="020B0602020104020603" pitchFamily="34" charset="0"/>
              </a:rPr>
              <a:t>Date &amp; Time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B41FEC-A867-062C-1DF0-D2D8E167D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450" y="1142464"/>
            <a:ext cx="5943600" cy="384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DAB22-D639-AEBE-15F5-3E44184890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925" y="5320196"/>
            <a:ext cx="3457575" cy="10915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2035D3-48D9-F8C4-46CC-E931E93A0BCA}"/>
              </a:ext>
            </a:extLst>
          </p:cNvPr>
          <p:cNvSpPr/>
          <p:nvPr/>
        </p:nvSpPr>
        <p:spPr>
          <a:xfrm>
            <a:off x="0" y="0"/>
            <a:ext cx="14437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11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8B53C4-400E-DB86-B585-D56F2F863A8E}"/>
              </a:ext>
            </a:extLst>
          </p:cNvPr>
          <p:cNvSpPr txBox="1"/>
          <p:nvPr/>
        </p:nvSpPr>
        <p:spPr>
          <a:xfrm>
            <a:off x="3824365" y="357845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12933"/>
                </a:solidFill>
                <a:latin typeface="Tw Cen MT" panose="020B0602020104020603" pitchFamily="34" charset="0"/>
              </a:rPr>
              <a:t>Math Tower Advanced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335FCE-86A0-8675-55C9-84CEEEE58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180999"/>
            <a:ext cx="5943600" cy="3851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1FC98-33D5-6F55-169D-8F3AD81A6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25" y="5390810"/>
            <a:ext cx="3228975" cy="11093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446E62-0F99-96D8-8BC9-96F7068FCCA1}"/>
              </a:ext>
            </a:extLst>
          </p:cNvPr>
          <p:cNvSpPr/>
          <p:nvPr/>
        </p:nvSpPr>
        <p:spPr>
          <a:xfrm>
            <a:off x="12064290" y="0"/>
            <a:ext cx="14437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93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8B53C4-400E-DB86-B585-D56F2F863A8E}"/>
              </a:ext>
            </a:extLst>
          </p:cNvPr>
          <p:cNvSpPr txBox="1"/>
          <p:nvPr/>
        </p:nvSpPr>
        <p:spPr>
          <a:xfrm>
            <a:off x="3824365" y="357845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7D8B"/>
                </a:solidFill>
                <a:latin typeface="Tw Cen MT" panose="020B0602020104020603" pitchFamily="34" charset="0"/>
              </a:rPr>
              <a:t>Logic gates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128ED8-AAF3-7BAC-8607-B4D3AE6FB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913" y="1252940"/>
            <a:ext cx="5943600" cy="38182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5FCFB4-4B42-0AEE-F964-6C5574E50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13" y="5319959"/>
            <a:ext cx="3657600" cy="1612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75C5C0-EC94-30E2-D838-A53136713506}"/>
              </a:ext>
            </a:extLst>
          </p:cNvPr>
          <p:cNvSpPr/>
          <p:nvPr/>
        </p:nvSpPr>
        <p:spPr>
          <a:xfrm>
            <a:off x="0" y="0"/>
            <a:ext cx="14437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33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8B53C4-400E-DB86-B585-D56F2F863A8E}"/>
              </a:ext>
            </a:extLst>
          </p:cNvPr>
          <p:cNvSpPr txBox="1"/>
          <p:nvPr/>
        </p:nvSpPr>
        <p:spPr>
          <a:xfrm>
            <a:off x="3824365" y="357845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CC115"/>
                </a:solidFill>
                <a:latin typeface="Tw Cen MT" panose="020B0602020104020603" pitchFamily="34" charset="0"/>
              </a:rPr>
              <a:t>Code Cars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C6A69F-3B32-F64D-1158-9DF2FA20D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192613"/>
            <a:ext cx="5943600" cy="3818255"/>
          </a:xfrm>
          <a:prstGeom prst="rect">
            <a:avLst/>
          </a:prstGeom>
        </p:spPr>
      </p:pic>
      <p:pic>
        <p:nvPicPr>
          <p:cNvPr id="6" name="Picture 5" descr="Text, whiteboard&#10;&#10;Description automatically generated">
            <a:extLst>
              <a:ext uri="{FF2B5EF4-FFF2-40B4-BE49-F238E27FC236}">
                <a16:creationId xmlns:a16="http://schemas.microsoft.com/office/drawing/2014/main" id="{6D9AD169-D1D6-5E4A-154A-F40D952243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32" y="5403012"/>
            <a:ext cx="2595936" cy="10971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FB9E01-77F3-5E60-92AC-A93CB505381D}"/>
              </a:ext>
            </a:extLst>
          </p:cNvPr>
          <p:cNvSpPr/>
          <p:nvPr/>
        </p:nvSpPr>
        <p:spPr>
          <a:xfrm>
            <a:off x="12064290" y="0"/>
            <a:ext cx="14437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07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>
            <a:extLst>
              <a:ext uri="{FF2B5EF4-FFF2-40B4-BE49-F238E27FC236}">
                <a16:creationId xmlns:a16="http://schemas.microsoft.com/office/drawing/2014/main" id="{E6CA7E1E-DE16-46D2-BC77-FB0E0384FE83}"/>
              </a:ext>
            </a:extLst>
          </p:cNvPr>
          <p:cNvSpPr txBox="1"/>
          <p:nvPr/>
        </p:nvSpPr>
        <p:spPr>
          <a:xfrm>
            <a:off x="2448862" y="2599045"/>
            <a:ext cx="72942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Thanks for </a:t>
            </a:r>
            <a:r>
              <a:rPr lang="en-US" sz="4400" b="1" dirty="0">
                <a:solidFill>
                  <a:srgbClr val="FF5969"/>
                </a:solidFill>
                <a:latin typeface="Tw Cen MT" panose="020B0602020104020603" pitchFamily="34" charset="0"/>
              </a:rPr>
              <a:t>Listening </a:t>
            </a:r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with great patience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426AB6-A008-135D-1AF9-AD617E6B4700}"/>
              </a:ext>
            </a:extLst>
          </p:cNvPr>
          <p:cNvSpPr/>
          <p:nvPr/>
        </p:nvSpPr>
        <p:spPr>
          <a:xfrm>
            <a:off x="-163630" y="0"/>
            <a:ext cx="14437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6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>
            <a:extLst>
              <a:ext uri="{FF2B5EF4-FFF2-40B4-BE49-F238E27FC236}">
                <a16:creationId xmlns:a16="http://schemas.microsoft.com/office/drawing/2014/main" id="{E6CA7E1E-DE16-46D2-BC77-FB0E0384FE83}"/>
              </a:ext>
            </a:extLst>
          </p:cNvPr>
          <p:cNvSpPr txBox="1"/>
          <p:nvPr/>
        </p:nvSpPr>
        <p:spPr>
          <a:xfrm>
            <a:off x="2448862" y="2659559"/>
            <a:ext cx="729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Any </a:t>
            </a:r>
            <a:r>
              <a:rPr lang="en-US" sz="4400" b="1" dirty="0">
                <a:solidFill>
                  <a:srgbClr val="FF5969"/>
                </a:solidFill>
                <a:latin typeface="Tw Cen MT" panose="020B0602020104020603" pitchFamily="34" charset="0"/>
              </a:rPr>
              <a:t>Questions?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09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9F2A12A-F688-4EAF-9DE3-228DE942F9B1}"/>
              </a:ext>
            </a:extLst>
          </p:cNvPr>
          <p:cNvSpPr txBox="1"/>
          <p:nvPr/>
        </p:nvSpPr>
        <p:spPr>
          <a:xfrm>
            <a:off x="4880476" y="407429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Today’s Topics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288BB9-3416-4CFE-91FC-BF96B9B9A281}"/>
              </a:ext>
            </a:extLst>
          </p:cNvPr>
          <p:cNvGrpSpPr/>
          <p:nvPr/>
        </p:nvGrpSpPr>
        <p:grpSpPr>
          <a:xfrm>
            <a:off x="3636742" y="2099298"/>
            <a:ext cx="3723411" cy="1113751"/>
            <a:chOff x="764723" y="2142394"/>
            <a:chExt cx="3723411" cy="111375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F348A78-AC50-4E7B-AF20-3852D9236266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19E6F78-6ACA-4437-94B3-0D7769DA5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4" y="2408975"/>
              <a:ext cx="398394" cy="39839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DDA1F2-D40D-4C00-A335-B4D88888BC92}"/>
                </a:ext>
              </a:extLst>
            </p:cNvPr>
            <p:cNvSpPr txBox="1"/>
            <p:nvPr/>
          </p:nvSpPr>
          <p:spPr>
            <a:xfrm>
              <a:off x="1435200" y="2142394"/>
              <a:ext cx="3051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Our problem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2BF6E7-8671-43D2-A3E8-3F7696A91DBE}"/>
                </a:ext>
              </a:extLst>
            </p:cNvPr>
            <p:cNvSpPr txBox="1"/>
            <p:nvPr/>
          </p:nvSpPr>
          <p:spPr>
            <a:xfrm>
              <a:off x="1435199" y="2425148"/>
              <a:ext cx="30529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In this section, we will discuss the main problem that we built our project for.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9761987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BCF8AB-183D-9171-3145-8ACB35446809}"/>
              </a:ext>
            </a:extLst>
          </p:cNvPr>
          <p:cNvGrpSpPr/>
          <p:nvPr/>
        </p:nvGrpSpPr>
        <p:grpSpPr>
          <a:xfrm>
            <a:off x="3636742" y="5039668"/>
            <a:ext cx="3739903" cy="1113751"/>
            <a:chOff x="3636742" y="5039668"/>
            <a:chExt cx="3739903" cy="111375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1CDF167-4E4E-4CC2-B47B-2883318B61D0}"/>
                </a:ext>
              </a:extLst>
            </p:cNvPr>
            <p:cNvGrpSpPr/>
            <p:nvPr/>
          </p:nvGrpSpPr>
          <p:grpSpPr>
            <a:xfrm>
              <a:off x="3636742" y="5039668"/>
              <a:ext cx="3739903" cy="1113751"/>
              <a:chOff x="764723" y="4698436"/>
              <a:chExt cx="3739903" cy="111375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B8DF059-17CF-495B-8848-EBB609375ED1}"/>
                  </a:ext>
                </a:extLst>
              </p:cNvPr>
              <p:cNvSpPr/>
              <p:nvPr/>
            </p:nvSpPr>
            <p:spPr>
              <a:xfrm>
                <a:off x="764723" y="4833186"/>
                <a:ext cx="662056" cy="662056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5358564-15ED-4751-92DA-C3A7FF66B07A}"/>
                  </a:ext>
                </a:extLst>
              </p:cNvPr>
              <p:cNvSpPr txBox="1"/>
              <p:nvPr/>
            </p:nvSpPr>
            <p:spPr>
              <a:xfrm>
                <a:off x="1435200" y="4698436"/>
                <a:ext cx="155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Scope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F7E93FD-6B1A-4AA3-A1E9-E79AA9F215E4}"/>
                  </a:ext>
                </a:extLst>
              </p:cNvPr>
              <p:cNvSpPr txBox="1"/>
              <p:nvPr/>
            </p:nvSpPr>
            <p:spPr>
              <a:xfrm>
                <a:off x="1435199" y="4981190"/>
                <a:ext cx="3069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In this section, we will show the people whom we target for our project.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18618DA-3389-7EB9-3457-3527D8826801}"/>
                </a:ext>
              </a:extLst>
            </p:cNvPr>
            <p:cNvGrpSpPr/>
            <p:nvPr/>
          </p:nvGrpSpPr>
          <p:grpSpPr>
            <a:xfrm>
              <a:off x="3792814" y="5322665"/>
              <a:ext cx="331065" cy="365562"/>
              <a:chOff x="6357938" y="1647825"/>
              <a:chExt cx="465138" cy="464344"/>
            </a:xfrm>
            <a:solidFill>
              <a:schemeClr val="bg1"/>
            </a:solidFill>
          </p:grpSpPr>
          <p:sp>
            <p:nvSpPr>
              <p:cNvPr id="3" name="AutoShape 84">
                <a:extLst>
                  <a:ext uri="{FF2B5EF4-FFF2-40B4-BE49-F238E27FC236}">
                    <a16:creationId xmlns:a16="http://schemas.microsoft.com/office/drawing/2014/main" id="{5D0CF2B1-16FF-0C53-0D04-1BBD1F878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7938" y="1647825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8900"/>
                    </a:moveTo>
                    <a:cubicBezTo>
                      <a:pt x="20249" y="19643"/>
                      <a:pt x="19644" y="20249"/>
                      <a:pt x="18899" y="20249"/>
                    </a:cubicBezTo>
                    <a:lnTo>
                      <a:pt x="2699" y="20249"/>
                    </a:lnTo>
                    <a:cubicBezTo>
                      <a:pt x="1955" y="20249"/>
                      <a:pt x="1349" y="19643"/>
                      <a:pt x="1349" y="18900"/>
                    </a:cubicBezTo>
                    <a:lnTo>
                      <a:pt x="1349" y="5400"/>
                    </a:lnTo>
                    <a:cubicBezTo>
                      <a:pt x="1349" y="5027"/>
                      <a:pt x="1652" y="4725"/>
                      <a:pt x="2024" y="4725"/>
                    </a:cubicBezTo>
                    <a:lnTo>
                      <a:pt x="2699" y="4725"/>
                    </a:lnTo>
                    <a:lnTo>
                      <a:pt x="2699" y="18225"/>
                    </a:lnTo>
                    <a:cubicBezTo>
                      <a:pt x="2699" y="18598"/>
                      <a:pt x="3001" y="18900"/>
                      <a:pt x="3374" y="18900"/>
                    </a:cubicBezTo>
                    <a:cubicBezTo>
                      <a:pt x="3748" y="18900"/>
                      <a:pt x="4049" y="18598"/>
                      <a:pt x="4049" y="18225"/>
                    </a:cubicBezTo>
                    <a:lnTo>
                      <a:pt x="4049" y="2025"/>
                    </a:lnTo>
                    <a:cubicBezTo>
                      <a:pt x="4049" y="1652"/>
                      <a:pt x="4352" y="1350"/>
                      <a:pt x="4724" y="1350"/>
                    </a:cubicBezTo>
                    <a:lnTo>
                      <a:pt x="19575" y="1350"/>
                    </a:lnTo>
                    <a:cubicBezTo>
                      <a:pt x="19947" y="1350"/>
                      <a:pt x="20249" y="1652"/>
                      <a:pt x="20249" y="2025"/>
                    </a:cubicBezTo>
                    <a:cubicBezTo>
                      <a:pt x="20249" y="2025"/>
                      <a:pt x="20249" y="18900"/>
                      <a:pt x="20249" y="18900"/>
                    </a:cubicBezTo>
                    <a:close/>
                    <a:moveTo>
                      <a:pt x="19575" y="0"/>
                    </a:moveTo>
                    <a:lnTo>
                      <a:pt x="4724" y="0"/>
                    </a:lnTo>
                    <a:cubicBezTo>
                      <a:pt x="3606" y="0"/>
                      <a:pt x="2699" y="905"/>
                      <a:pt x="2699" y="2025"/>
                    </a:cubicBezTo>
                    <a:lnTo>
                      <a:pt x="2699" y="3375"/>
                    </a:lnTo>
                    <a:lnTo>
                      <a:pt x="2024" y="3375"/>
                    </a:lnTo>
                    <a:cubicBezTo>
                      <a:pt x="906" y="3375"/>
                      <a:pt x="0" y="4280"/>
                      <a:pt x="0" y="5400"/>
                    </a:cubicBezTo>
                    <a:lnTo>
                      <a:pt x="0" y="18900"/>
                    </a:lnTo>
                    <a:cubicBezTo>
                      <a:pt x="0" y="20391"/>
                      <a:pt x="1208" y="21599"/>
                      <a:pt x="2699" y="21599"/>
                    </a:cubicBezTo>
                    <a:lnTo>
                      <a:pt x="18899" y="21599"/>
                    </a:lnTo>
                    <a:cubicBezTo>
                      <a:pt x="20391" y="21599"/>
                      <a:pt x="21600" y="20391"/>
                      <a:pt x="21600" y="18900"/>
                    </a:cubicBezTo>
                    <a:lnTo>
                      <a:pt x="21600" y="2025"/>
                    </a:lnTo>
                    <a:cubicBezTo>
                      <a:pt x="21600" y="905"/>
                      <a:pt x="20693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" name="AutoShape 85">
                <a:extLst>
                  <a:ext uri="{FF2B5EF4-FFF2-40B4-BE49-F238E27FC236}">
                    <a16:creationId xmlns:a16="http://schemas.microsoft.com/office/drawing/2014/main" id="{C8FA0A69-F1B8-B681-60BD-BEDAD2FE6C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821657"/>
                <a:ext cx="130175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200" y="21599"/>
                    </a:moveTo>
                    <a:lnTo>
                      <a:pt x="20400" y="21599"/>
                    </a:lnTo>
                    <a:cubicBezTo>
                      <a:pt x="21062" y="21599"/>
                      <a:pt x="21600" y="16748"/>
                      <a:pt x="21600" y="10800"/>
                    </a:cubicBezTo>
                    <a:cubicBezTo>
                      <a:pt x="21600" y="4830"/>
                      <a:pt x="21062" y="0"/>
                      <a:pt x="20400" y="0"/>
                    </a:cubicBezTo>
                    <a:lnTo>
                      <a:pt x="1200" y="0"/>
                    </a:lnTo>
                    <a:cubicBezTo>
                      <a:pt x="537" y="0"/>
                      <a:pt x="0" y="4830"/>
                      <a:pt x="0" y="10800"/>
                    </a:cubicBezTo>
                    <a:cubicBezTo>
                      <a:pt x="0" y="16748"/>
                      <a:pt x="537" y="21599"/>
                      <a:pt x="12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" name="AutoShape 86">
                <a:extLst>
                  <a:ext uri="{FF2B5EF4-FFF2-40B4-BE49-F238E27FC236}">
                    <a16:creationId xmlns:a16="http://schemas.microsoft.com/office/drawing/2014/main" id="{28D8E90C-33E9-CC22-175B-E923D7523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778000"/>
                <a:ext cx="130175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200" y="21599"/>
                    </a:moveTo>
                    <a:lnTo>
                      <a:pt x="20400" y="21599"/>
                    </a:lnTo>
                    <a:cubicBezTo>
                      <a:pt x="21062" y="21599"/>
                      <a:pt x="21600" y="16748"/>
                      <a:pt x="21600" y="10800"/>
                    </a:cubicBezTo>
                    <a:cubicBezTo>
                      <a:pt x="21600" y="4830"/>
                      <a:pt x="21062" y="0"/>
                      <a:pt x="20400" y="0"/>
                    </a:cubicBezTo>
                    <a:lnTo>
                      <a:pt x="1200" y="0"/>
                    </a:lnTo>
                    <a:cubicBezTo>
                      <a:pt x="537" y="0"/>
                      <a:pt x="0" y="4830"/>
                      <a:pt x="0" y="10800"/>
                    </a:cubicBezTo>
                    <a:cubicBezTo>
                      <a:pt x="0" y="16748"/>
                      <a:pt x="537" y="21599"/>
                      <a:pt x="12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" name="AutoShape 87">
                <a:extLst>
                  <a:ext uri="{FF2B5EF4-FFF2-40B4-BE49-F238E27FC236}">
                    <a16:creationId xmlns:a16="http://schemas.microsoft.com/office/drawing/2014/main" id="{DD40B1D7-C872-C917-1CB9-135B0605A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734344"/>
                <a:ext cx="130175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200" y="21599"/>
                    </a:moveTo>
                    <a:lnTo>
                      <a:pt x="20400" y="21599"/>
                    </a:lnTo>
                    <a:cubicBezTo>
                      <a:pt x="21062" y="21599"/>
                      <a:pt x="21600" y="16748"/>
                      <a:pt x="21600" y="10800"/>
                    </a:cubicBezTo>
                    <a:cubicBezTo>
                      <a:pt x="21600" y="4830"/>
                      <a:pt x="21062" y="0"/>
                      <a:pt x="20400" y="0"/>
                    </a:cubicBezTo>
                    <a:lnTo>
                      <a:pt x="1200" y="0"/>
                    </a:lnTo>
                    <a:cubicBezTo>
                      <a:pt x="537" y="0"/>
                      <a:pt x="0" y="4830"/>
                      <a:pt x="0" y="10800"/>
                    </a:cubicBezTo>
                    <a:cubicBezTo>
                      <a:pt x="0" y="16748"/>
                      <a:pt x="537" y="21599"/>
                      <a:pt x="12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" name="AutoShape 88">
                <a:extLst>
                  <a:ext uri="{FF2B5EF4-FFF2-40B4-BE49-F238E27FC236}">
                    <a16:creationId xmlns:a16="http://schemas.microsoft.com/office/drawing/2014/main" id="{8BB37D16-C39D-6BB0-0B37-21C7A24F1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2039938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8" name="AutoShape 89">
                <a:extLst>
                  <a:ext uri="{FF2B5EF4-FFF2-40B4-BE49-F238E27FC236}">
                    <a16:creationId xmlns:a16="http://schemas.microsoft.com/office/drawing/2014/main" id="{55584203-FE12-932A-B5F5-3CD73FC23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996282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9" name="AutoShape 90">
                <a:extLst>
                  <a:ext uri="{FF2B5EF4-FFF2-40B4-BE49-F238E27FC236}">
                    <a16:creationId xmlns:a16="http://schemas.microsoft.com/office/drawing/2014/main" id="{4F43761A-6562-2DBB-3827-9E923DA7C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952625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" name="AutoShape 91">
                <a:extLst>
                  <a:ext uri="{FF2B5EF4-FFF2-40B4-BE49-F238E27FC236}">
                    <a16:creationId xmlns:a16="http://schemas.microsoft.com/office/drawing/2014/main" id="{16F387E8-BD50-3F04-16EC-300BF49F9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2039938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1" name="AutoShape 92">
                <a:extLst>
                  <a:ext uri="{FF2B5EF4-FFF2-40B4-BE49-F238E27FC236}">
                    <a16:creationId xmlns:a16="http://schemas.microsoft.com/office/drawing/2014/main" id="{478B96B6-A5AE-3D56-360F-847552074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996282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2" name="AutoShape 93">
                <a:extLst>
                  <a:ext uri="{FF2B5EF4-FFF2-40B4-BE49-F238E27FC236}">
                    <a16:creationId xmlns:a16="http://schemas.microsoft.com/office/drawing/2014/main" id="{772F5D89-CB01-D2C1-21A3-97495F30F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952625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3" name="AutoShape 94">
                <a:extLst>
                  <a:ext uri="{FF2B5EF4-FFF2-40B4-BE49-F238E27FC236}">
                    <a16:creationId xmlns:a16="http://schemas.microsoft.com/office/drawing/2014/main" id="{4AFBADBC-08EE-B49C-EC0A-0CEB7412D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865313"/>
                <a:ext cx="289719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060" y="0"/>
                    </a:moveTo>
                    <a:lnTo>
                      <a:pt x="540" y="0"/>
                    </a:lnTo>
                    <a:cubicBezTo>
                      <a:pt x="242" y="0"/>
                      <a:pt x="0" y="4851"/>
                      <a:pt x="0" y="10800"/>
                    </a:cubicBezTo>
                    <a:cubicBezTo>
                      <a:pt x="0" y="16769"/>
                      <a:pt x="242" y="21599"/>
                      <a:pt x="540" y="21599"/>
                    </a:cubicBezTo>
                    <a:lnTo>
                      <a:pt x="21060" y="21599"/>
                    </a:lnTo>
                    <a:cubicBezTo>
                      <a:pt x="21357" y="21599"/>
                      <a:pt x="21600" y="16769"/>
                      <a:pt x="21600" y="10800"/>
                    </a:cubicBezTo>
                    <a:cubicBezTo>
                      <a:pt x="21600" y="4851"/>
                      <a:pt x="21357" y="0"/>
                      <a:pt x="210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4" name="AutoShape 95">
                <a:extLst>
                  <a:ext uri="{FF2B5EF4-FFF2-40B4-BE49-F238E27FC236}">
                    <a16:creationId xmlns:a16="http://schemas.microsoft.com/office/drawing/2014/main" id="{4A4D95F4-242C-D4F8-6A8B-52FDDB0E8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908969"/>
                <a:ext cx="289719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060" y="0"/>
                    </a:moveTo>
                    <a:lnTo>
                      <a:pt x="540" y="0"/>
                    </a:lnTo>
                    <a:cubicBezTo>
                      <a:pt x="242" y="0"/>
                      <a:pt x="0" y="4851"/>
                      <a:pt x="0" y="10800"/>
                    </a:cubicBezTo>
                    <a:cubicBezTo>
                      <a:pt x="0" y="16790"/>
                      <a:pt x="242" y="21599"/>
                      <a:pt x="540" y="21599"/>
                    </a:cubicBezTo>
                    <a:lnTo>
                      <a:pt x="21060" y="21599"/>
                    </a:lnTo>
                    <a:cubicBezTo>
                      <a:pt x="21357" y="21599"/>
                      <a:pt x="21600" y="16790"/>
                      <a:pt x="21600" y="10800"/>
                    </a:cubicBezTo>
                    <a:cubicBezTo>
                      <a:pt x="21600" y="4851"/>
                      <a:pt x="21357" y="0"/>
                      <a:pt x="210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" name="AutoShape 96">
                <a:extLst>
                  <a:ext uri="{FF2B5EF4-FFF2-40B4-BE49-F238E27FC236}">
                    <a16:creationId xmlns:a16="http://schemas.microsoft.com/office/drawing/2014/main" id="{87C77CFD-CD42-E7AC-BBF9-DE8E71CD4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705769"/>
                <a:ext cx="130175" cy="130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799" y="4792"/>
                    </a:moveTo>
                    <a:lnTo>
                      <a:pt x="16800" y="4792"/>
                    </a:lnTo>
                    <a:lnTo>
                      <a:pt x="16800" y="16797"/>
                    </a:lnTo>
                    <a:lnTo>
                      <a:pt x="4799" y="16797"/>
                    </a:lnTo>
                    <a:cubicBezTo>
                      <a:pt x="4799" y="16797"/>
                      <a:pt x="4799" y="4792"/>
                      <a:pt x="4799" y="4792"/>
                    </a:cubicBezTo>
                    <a:close/>
                    <a:moveTo>
                      <a:pt x="2399" y="21600"/>
                    </a:moveTo>
                    <a:lnTo>
                      <a:pt x="19199" y="21600"/>
                    </a:lnTo>
                    <a:cubicBezTo>
                      <a:pt x="20527" y="21600"/>
                      <a:pt x="21600" y="20523"/>
                      <a:pt x="21600" y="19198"/>
                    </a:cubicBezTo>
                    <a:lnTo>
                      <a:pt x="21600" y="2401"/>
                    </a:lnTo>
                    <a:cubicBezTo>
                      <a:pt x="21600" y="1076"/>
                      <a:pt x="20527" y="0"/>
                      <a:pt x="19199" y="0"/>
                    </a:cubicBezTo>
                    <a:lnTo>
                      <a:pt x="2399" y="0"/>
                    </a:lnTo>
                    <a:cubicBezTo>
                      <a:pt x="1072" y="0"/>
                      <a:pt x="0" y="1076"/>
                      <a:pt x="0" y="2401"/>
                    </a:cubicBezTo>
                    <a:lnTo>
                      <a:pt x="0" y="19198"/>
                    </a:lnTo>
                    <a:cubicBezTo>
                      <a:pt x="0" y="20523"/>
                      <a:pt x="1072" y="21600"/>
                      <a:pt x="2399" y="216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57B933-61C7-C604-9C25-1ED33D2FF66B}"/>
              </a:ext>
            </a:extLst>
          </p:cNvPr>
          <p:cNvGrpSpPr/>
          <p:nvPr/>
        </p:nvGrpSpPr>
        <p:grpSpPr>
          <a:xfrm>
            <a:off x="7490946" y="3472569"/>
            <a:ext cx="3723411" cy="1113751"/>
            <a:chOff x="7490946" y="3472569"/>
            <a:chExt cx="3723411" cy="111375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1AF2231-68E2-48FF-89CE-79BBD0462A45}"/>
                </a:ext>
              </a:extLst>
            </p:cNvPr>
            <p:cNvGrpSpPr/>
            <p:nvPr/>
          </p:nvGrpSpPr>
          <p:grpSpPr>
            <a:xfrm>
              <a:off x="7490946" y="3472569"/>
              <a:ext cx="3723411" cy="1113751"/>
              <a:chOff x="4504627" y="3420415"/>
              <a:chExt cx="3723411" cy="1113751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6376D93-A47A-4891-B521-83EF906F9AD5}"/>
                  </a:ext>
                </a:extLst>
              </p:cNvPr>
              <p:cNvSpPr/>
              <p:nvPr/>
            </p:nvSpPr>
            <p:spPr>
              <a:xfrm>
                <a:off x="4504627" y="3555165"/>
                <a:ext cx="662056" cy="662056"/>
              </a:xfrm>
              <a:prstGeom prst="ellipse">
                <a:avLst/>
              </a:prstGeom>
              <a:solidFill>
                <a:srgbClr val="03A1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5B2CEBC-B42C-4CEE-AF0C-A6A30087FC8A}"/>
                  </a:ext>
                </a:extLst>
              </p:cNvPr>
              <p:cNvSpPr txBox="1"/>
              <p:nvPr/>
            </p:nvSpPr>
            <p:spPr>
              <a:xfrm>
                <a:off x="5175104" y="3420415"/>
                <a:ext cx="155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Architecture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5894D12-D8D8-485A-9537-751AA635A75A}"/>
                  </a:ext>
                </a:extLst>
              </p:cNvPr>
              <p:cNvSpPr txBox="1"/>
              <p:nvPr/>
            </p:nvSpPr>
            <p:spPr>
              <a:xfrm>
                <a:off x="5175104" y="3703169"/>
                <a:ext cx="30529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In this section, we will oversee the architectural aspects of the development of our project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A1D25CD-0B62-53C6-3284-181F4A1BF362}"/>
                </a:ext>
              </a:extLst>
            </p:cNvPr>
            <p:cNvGrpSpPr/>
            <p:nvPr/>
          </p:nvGrpSpPr>
          <p:grpSpPr>
            <a:xfrm>
              <a:off x="7702806" y="3750720"/>
              <a:ext cx="245716" cy="360630"/>
              <a:chOff x="9162373" y="3045147"/>
              <a:chExt cx="406400" cy="464344"/>
            </a:xfrm>
            <a:solidFill>
              <a:schemeClr val="bg1"/>
            </a:solidFill>
          </p:grpSpPr>
          <p:sp>
            <p:nvSpPr>
              <p:cNvPr id="20" name="AutoShape 48">
                <a:extLst>
                  <a:ext uri="{FF2B5EF4-FFF2-40B4-BE49-F238E27FC236}">
                    <a16:creationId xmlns:a16="http://schemas.microsoft.com/office/drawing/2014/main" id="{A9243881-DBAE-AD79-0B61-FB567E8C7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2373" y="3045147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425"/>
                    </a:moveTo>
                    <a:cubicBezTo>
                      <a:pt x="5687" y="7425"/>
                      <a:pt x="1542" y="6064"/>
                      <a:pt x="1542" y="4387"/>
                    </a:cubicBezTo>
                    <a:cubicBezTo>
                      <a:pt x="1542" y="2709"/>
                      <a:pt x="5687" y="1350"/>
                      <a:pt x="10800" y="1350"/>
                    </a:cubicBezTo>
                    <a:cubicBezTo>
                      <a:pt x="15912" y="1350"/>
                      <a:pt x="20057" y="2709"/>
                      <a:pt x="20057" y="4387"/>
                    </a:cubicBezTo>
                    <a:cubicBezTo>
                      <a:pt x="20057" y="6064"/>
                      <a:pt x="15912" y="7425"/>
                      <a:pt x="10800" y="7425"/>
                    </a:cubicBezTo>
                    <a:moveTo>
                      <a:pt x="20057" y="9112"/>
                    </a:moveTo>
                    <a:lnTo>
                      <a:pt x="20054" y="9112"/>
                    </a:lnTo>
                    <a:cubicBezTo>
                      <a:pt x="20054" y="9119"/>
                      <a:pt x="20057" y="9127"/>
                      <a:pt x="20057" y="9133"/>
                    </a:cubicBezTo>
                    <a:cubicBezTo>
                      <a:pt x="20057" y="10800"/>
                      <a:pt x="15912" y="12150"/>
                      <a:pt x="10800" y="12150"/>
                    </a:cubicBezTo>
                    <a:cubicBezTo>
                      <a:pt x="5687" y="12150"/>
                      <a:pt x="1542" y="10800"/>
                      <a:pt x="1542" y="9133"/>
                    </a:cubicBezTo>
                    <a:cubicBezTo>
                      <a:pt x="1542" y="9127"/>
                      <a:pt x="1545" y="9119"/>
                      <a:pt x="1545" y="9112"/>
                    </a:cubicBezTo>
                    <a:lnTo>
                      <a:pt x="1542" y="9112"/>
                    </a:lnTo>
                    <a:lnTo>
                      <a:pt x="1542" y="6793"/>
                    </a:lnTo>
                    <a:cubicBezTo>
                      <a:pt x="3564" y="8140"/>
                      <a:pt x="7271" y="8774"/>
                      <a:pt x="10800" y="8774"/>
                    </a:cubicBezTo>
                    <a:cubicBezTo>
                      <a:pt x="14328" y="8774"/>
                      <a:pt x="18035" y="8140"/>
                      <a:pt x="20057" y="6793"/>
                    </a:cubicBezTo>
                    <a:cubicBezTo>
                      <a:pt x="20057" y="6793"/>
                      <a:pt x="20057" y="9112"/>
                      <a:pt x="20057" y="9112"/>
                    </a:cubicBezTo>
                    <a:close/>
                    <a:moveTo>
                      <a:pt x="20057" y="13162"/>
                    </a:moveTo>
                    <a:lnTo>
                      <a:pt x="20054" y="13162"/>
                    </a:lnTo>
                    <a:cubicBezTo>
                      <a:pt x="20054" y="13169"/>
                      <a:pt x="20057" y="13177"/>
                      <a:pt x="20057" y="13183"/>
                    </a:cubicBezTo>
                    <a:cubicBezTo>
                      <a:pt x="20057" y="14850"/>
                      <a:pt x="15912" y="16200"/>
                      <a:pt x="10800" y="16200"/>
                    </a:cubicBezTo>
                    <a:cubicBezTo>
                      <a:pt x="5687" y="16200"/>
                      <a:pt x="1542" y="14850"/>
                      <a:pt x="1542" y="13183"/>
                    </a:cubicBezTo>
                    <a:cubicBezTo>
                      <a:pt x="1542" y="13177"/>
                      <a:pt x="1545" y="13169"/>
                      <a:pt x="1545" y="13162"/>
                    </a:cubicBezTo>
                    <a:lnTo>
                      <a:pt x="1542" y="13162"/>
                    </a:lnTo>
                    <a:lnTo>
                      <a:pt x="1542" y="10640"/>
                    </a:lnTo>
                    <a:cubicBezTo>
                      <a:pt x="3136" y="12077"/>
                      <a:pt x="6982" y="12825"/>
                      <a:pt x="10800" y="12825"/>
                    </a:cubicBezTo>
                    <a:cubicBezTo>
                      <a:pt x="14617" y="12825"/>
                      <a:pt x="18463" y="12077"/>
                      <a:pt x="20057" y="10640"/>
                    </a:cubicBezTo>
                    <a:cubicBezTo>
                      <a:pt x="20057" y="10640"/>
                      <a:pt x="20057" y="13162"/>
                      <a:pt x="20057" y="13162"/>
                    </a:cubicBezTo>
                    <a:close/>
                    <a:moveTo>
                      <a:pt x="20057" y="17212"/>
                    </a:moveTo>
                    <a:cubicBezTo>
                      <a:pt x="20057" y="18889"/>
                      <a:pt x="15912" y="20249"/>
                      <a:pt x="10800" y="20249"/>
                    </a:cubicBezTo>
                    <a:cubicBezTo>
                      <a:pt x="5687" y="20249"/>
                      <a:pt x="1542" y="18889"/>
                      <a:pt x="1542" y="17212"/>
                    </a:cubicBezTo>
                    <a:lnTo>
                      <a:pt x="1542" y="14690"/>
                    </a:lnTo>
                    <a:cubicBezTo>
                      <a:pt x="3136" y="16127"/>
                      <a:pt x="6982" y="16875"/>
                      <a:pt x="10800" y="16875"/>
                    </a:cubicBezTo>
                    <a:cubicBezTo>
                      <a:pt x="14617" y="16875"/>
                      <a:pt x="18463" y="16127"/>
                      <a:pt x="20057" y="14690"/>
                    </a:cubicBezTo>
                    <a:cubicBezTo>
                      <a:pt x="20057" y="14690"/>
                      <a:pt x="20057" y="17212"/>
                      <a:pt x="20057" y="17212"/>
                    </a:cubicBezTo>
                    <a:close/>
                    <a:moveTo>
                      <a:pt x="10800" y="0"/>
                    </a:moveTo>
                    <a:cubicBezTo>
                      <a:pt x="5598" y="0"/>
                      <a:pt x="0" y="1372"/>
                      <a:pt x="0" y="4387"/>
                    </a:cubicBezTo>
                    <a:lnTo>
                      <a:pt x="0" y="17212"/>
                    </a:lnTo>
                    <a:cubicBezTo>
                      <a:pt x="0" y="20226"/>
                      <a:pt x="5598" y="21599"/>
                      <a:pt x="10800" y="21599"/>
                    </a:cubicBezTo>
                    <a:cubicBezTo>
                      <a:pt x="16001" y="21599"/>
                      <a:pt x="21599" y="20226"/>
                      <a:pt x="21599" y="17212"/>
                    </a:cubicBezTo>
                    <a:lnTo>
                      <a:pt x="21599" y="4387"/>
                    </a:lnTo>
                    <a:cubicBezTo>
                      <a:pt x="21599" y="1372"/>
                      <a:pt x="1600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" name="AutoShape 49">
                <a:extLst>
                  <a:ext uri="{FF2B5EF4-FFF2-40B4-BE49-F238E27FC236}">
                    <a16:creationId xmlns:a16="http://schemas.microsoft.com/office/drawing/2014/main" id="{68DA05BB-F98D-8766-FCC7-9DA6D37757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407890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" name="AutoShape 50">
                <a:extLst>
                  <a:ext uri="{FF2B5EF4-FFF2-40B4-BE49-F238E27FC236}">
                    <a16:creationId xmlns:a16="http://schemas.microsoft.com/office/drawing/2014/main" id="{3473EC8E-770C-D0FE-FF9F-C6B58ABD3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320578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" name="AutoShape 51">
                <a:extLst>
                  <a:ext uri="{FF2B5EF4-FFF2-40B4-BE49-F238E27FC236}">
                    <a16:creationId xmlns:a16="http://schemas.microsoft.com/office/drawing/2014/main" id="{AD458CB7-D8E4-84B6-60B6-8A391572D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233265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E2B4005-BF07-2F76-D039-05E9723E7961}"/>
              </a:ext>
            </a:extLst>
          </p:cNvPr>
          <p:cNvGrpSpPr/>
          <p:nvPr/>
        </p:nvGrpSpPr>
        <p:grpSpPr>
          <a:xfrm>
            <a:off x="3636742" y="3472569"/>
            <a:ext cx="3197225" cy="1359972"/>
            <a:chOff x="3636742" y="3472569"/>
            <a:chExt cx="3197225" cy="135997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EC647CB-D29E-443E-81E1-52289F6A983C}"/>
                </a:ext>
              </a:extLst>
            </p:cNvPr>
            <p:cNvGrpSpPr/>
            <p:nvPr/>
          </p:nvGrpSpPr>
          <p:grpSpPr>
            <a:xfrm>
              <a:off x="3636742" y="3472569"/>
              <a:ext cx="3197225" cy="1359972"/>
              <a:chOff x="764723" y="3420415"/>
              <a:chExt cx="3197225" cy="1359972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C601809-AB82-491C-9CD4-F00B9B8192F6}"/>
                  </a:ext>
                </a:extLst>
              </p:cNvPr>
              <p:cNvSpPr/>
              <p:nvPr/>
            </p:nvSpPr>
            <p:spPr>
              <a:xfrm>
                <a:off x="764723" y="3555165"/>
                <a:ext cx="662056" cy="662056"/>
              </a:xfrm>
              <a:prstGeom prst="ellipse">
                <a:avLst/>
              </a:prstGeom>
              <a:solidFill>
                <a:srgbClr val="03A1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E9FF2F8-16B4-445B-9E8A-23AC1537EBFA}"/>
                  </a:ext>
                </a:extLst>
              </p:cNvPr>
              <p:cNvSpPr txBox="1"/>
              <p:nvPr/>
            </p:nvSpPr>
            <p:spPr>
              <a:xfrm>
                <a:off x="1435200" y="3420415"/>
                <a:ext cx="2357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Objectives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49AAAC3-36B3-4DA8-B475-71FCB7BD01ED}"/>
                  </a:ext>
                </a:extLst>
              </p:cNvPr>
              <p:cNvSpPr txBox="1"/>
              <p:nvPr/>
            </p:nvSpPr>
            <p:spPr>
              <a:xfrm>
                <a:off x="1435200" y="3703169"/>
                <a:ext cx="252674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The project's goals will be covered in this part, which will also attempt to achieve perfection.</a:t>
                </a:r>
              </a:p>
            </p:txBody>
          </p:sp>
        </p:grpSp>
        <p:sp>
          <p:nvSpPr>
            <p:cNvPr id="24" name="AutoShape 46">
              <a:extLst>
                <a:ext uri="{FF2B5EF4-FFF2-40B4-BE49-F238E27FC236}">
                  <a16:creationId xmlns:a16="http://schemas.microsoft.com/office/drawing/2014/main" id="{CD2D039B-A595-39AC-E755-8D44BAE28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2410" y="3760994"/>
              <a:ext cx="451871" cy="36933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4" y="17549"/>
                  </a:moveTo>
                  <a:cubicBezTo>
                    <a:pt x="15513" y="17549"/>
                    <a:pt x="14343" y="15612"/>
                    <a:pt x="13809" y="12825"/>
                  </a:cubicBezTo>
                  <a:lnTo>
                    <a:pt x="15524" y="12825"/>
                  </a:lnTo>
                  <a:cubicBezTo>
                    <a:pt x="17038" y="12825"/>
                    <a:pt x="18224" y="11343"/>
                    <a:pt x="18224" y="9450"/>
                  </a:cubicBezTo>
                  <a:cubicBezTo>
                    <a:pt x="18224" y="7558"/>
                    <a:pt x="17038" y="6075"/>
                    <a:pt x="15524" y="6075"/>
                  </a:cubicBezTo>
                  <a:lnTo>
                    <a:pt x="13809" y="6075"/>
                  </a:lnTo>
                  <a:cubicBezTo>
                    <a:pt x="14343" y="3289"/>
                    <a:pt x="15513" y="1350"/>
                    <a:pt x="16874" y="1350"/>
                  </a:cubicBezTo>
                  <a:cubicBezTo>
                    <a:pt x="18739" y="1350"/>
                    <a:pt x="20249" y="4976"/>
                    <a:pt x="20249" y="9450"/>
                  </a:cubicBezTo>
                  <a:cubicBezTo>
                    <a:pt x="20249" y="13923"/>
                    <a:pt x="18739" y="17549"/>
                    <a:pt x="16874" y="17549"/>
                  </a:cubicBezTo>
                  <a:moveTo>
                    <a:pt x="8926" y="11482"/>
                  </a:moveTo>
                  <a:lnTo>
                    <a:pt x="8774" y="11482"/>
                  </a:lnTo>
                  <a:lnTo>
                    <a:pt x="8774" y="11475"/>
                  </a:lnTo>
                  <a:cubicBezTo>
                    <a:pt x="8028" y="11475"/>
                    <a:pt x="7424" y="10569"/>
                    <a:pt x="7424" y="9450"/>
                  </a:cubicBezTo>
                  <a:cubicBezTo>
                    <a:pt x="7424" y="8332"/>
                    <a:pt x="8028" y="7425"/>
                    <a:pt x="8774" y="7425"/>
                  </a:cubicBezTo>
                  <a:lnTo>
                    <a:pt x="8926" y="7425"/>
                  </a:lnTo>
                  <a:cubicBezTo>
                    <a:pt x="10200" y="7425"/>
                    <a:pt x="11391" y="6924"/>
                    <a:pt x="12441" y="6063"/>
                  </a:cubicBezTo>
                  <a:cubicBezTo>
                    <a:pt x="12248" y="7149"/>
                    <a:pt x="12149" y="8300"/>
                    <a:pt x="12149" y="9450"/>
                  </a:cubicBezTo>
                  <a:cubicBezTo>
                    <a:pt x="12149" y="10603"/>
                    <a:pt x="12248" y="11758"/>
                    <a:pt x="12442" y="12846"/>
                  </a:cubicBezTo>
                  <a:cubicBezTo>
                    <a:pt x="11393" y="11983"/>
                    <a:pt x="10200" y="11482"/>
                    <a:pt x="8926" y="11482"/>
                  </a:cubicBezTo>
                  <a:moveTo>
                    <a:pt x="8096" y="20249"/>
                  </a:moveTo>
                  <a:lnTo>
                    <a:pt x="5396" y="20249"/>
                  </a:lnTo>
                  <a:lnTo>
                    <a:pt x="5396" y="14175"/>
                  </a:lnTo>
                  <a:cubicBezTo>
                    <a:pt x="5396" y="13683"/>
                    <a:pt x="5264" y="13223"/>
                    <a:pt x="5033" y="12825"/>
                  </a:cubicBezTo>
                  <a:lnTo>
                    <a:pt x="5505" y="12825"/>
                  </a:lnTo>
                  <a:lnTo>
                    <a:pt x="5505" y="12832"/>
                  </a:lnTo>
                  <a:lnTo>
                    <a:pt x="7535" y="12832"/>
                  </a:lnTo>
                  <a:cubicBezTo>
                    <a:pt x="7463" y="13042"/>
                    <a:pt x="7421" y="13265"/>
                    <a:pt x="7421" y="13500"/>
                  </a:cubicBezTo>
                  <a:lnTo>
                    <a:pt x="7421" y="18225"/>
                  </a:lnTo>
                  <a:cubicBezTo>
                    <a:pt x="7421" y="18874"/>
                    <a:pt x="7784" y="19307"/>
                    <a:pt x="8001" y="19565"/>
                  </a:cubicBezTo>
                  <a:cubicBezTo>
                    <a:pt x="8031" y="19601"/>
                    <a:pt x="8065" y="19638"/>
                    <a:pt x="8096" y="19677"/>
                  </a:cubicBezTo>
                  <a:cubicBezTo>
                    <a:pt x="8096" y="19677"/>
                    <a:pt x="8096" y="20249"/>
                    <a:pt x="8096" y="20249"/>
                  </a:cubicBezTo>
                  <a:close/>
                  <a:moveTo>
                    <a:pt x="1349" y="9450"/>
                  </a:moveTo>
                  <a:cubicBezTo>
                    <a:pt x="1349" y="8332"/>
                    <a:pt x="1953" y="7425"/>
                    <a:pt x="2699" y="7425"/>
                  </a:cubicBezTo>
                  <a:lnTo>
                    <a:pt x="7434" y="7425"/>
                  </a:lnTo>
                  <a:cubicBezTo>
                    <a:pt x="7014" y="7916"/>
                    <a:pt x="6749" y="8631"/>
                    <a:pt x="6749" y="9450"/>
                  </a:cubicBezTo>
                  <a:cubicBezTo>
                    <a:pt x="6749" y="10270"/>
                    <a:pt x="7014" y="10984"/>
                    <a:pt x="7434" y="11475"/>
                  </a:cubicBezTo>
                  <a:lnTo>
                    <a:pt x="2699" y="11475"/>
                  </a:lnTo>
                  <a:cubicBezTo>
                    <a:pt x="1953" y="11475"/>
                    <a:pt x="1349" y="10569"/>
                    <a:pt x="1349" y="9450"/>
                  </a:cubicBezTo>
                  <a:moveTo>
                    <a:pt x="13499" y="9450"/>
                  </a:moveTo>
                  <a:cubicBezTo>
                    <a:pt x="13499" y="8749"/>
                    <a:pt x="13540" y="8073"/>
                    <a:pt x="13610" y="7425"/>
                  </a:cubicBezTo>
                  <a:lnTo>
                    <a:pt x="15524" y="7425"/>
                  </a:lnTo>
                  <a:cubicBezTo>
                    <a:pt x="16269" y="7425"/>
                    <a:pt x="16874" y="8332"/>
                    <a:pt x="16874" y="9450"/>
                  </a:cubicBezTo>
                  <a:cubicBezTo>
                    <a:pt x="16874" y="10569"/>
                    <a:pt x="16269" y="11475"/>
                    <a:pt x="15524" y="11475"/>
                  </a:cubicBezTo>
                  <a:lnTo>
                    <a:pt x="13610" y="11475"/>
                  </a:lnTo>
                  <a:cubicBezTo>
                    <a:pt x="13540" y="10826"/>
                    <a:pt x="13499" y="10151"/>
                    <a:pt x="13499" y="9450"/>
                  </a:cubicBezTo>
                  <a:moveTo>
                    <a:pt x="16874" y="0"/>
                  </a:moveTo>
                  <a:cubicBezTo>
                    <a:pt x="15489" y="0"/>
                    <a:pt x="14400" y="951"/>
                    <a:pt x="13618" y="2420"/>
                  </a:cubicBezTo>
                  <a:lnTo>
                    <a:pt x="13604" y="2412"/>
                  </a:lnTo>
                  <a:cubicBezTo>
                    <a:pt x="12469" y="4635"/>
                    <a:pt x="10778" y="6075"/>
                    <a:pt x="8926" y="6075"/>
                  </a:cubicBezTo>
                  <a:lnTo>
                    <a:pt x="8479" y="6075"/>
                  </a:lnTo>
                  <a:lnTo>
                    <a:pt x="5505" y="6075"/>
                  </a:lnTo>
                  <a:lnTo>
                    <a:pt x="2699" y="6075"/>
                  </a:lnTo>
                  <a:cubicBezTo>
                    <a:pt x="1185" y="6075"/>
                    <a:pt x="0" y="7558"/>
                    <a:pt x="0" y="9450"/>
                  </a:cubicBezTo>
                  <a:cubicBezTo>
                    <a:pt x="0" y="11343"/>
                    <a:pt x="1185" y="12825"/>
                    <a:pt x="2699" y="12825"/>
                  </a:cubicBezTo>
                  <a:cubicBezTo>
                    <a:pt x="3443" y="12827"/>
                    <a:pt x="4046" y="13430"/>
                    <a:pt x="4046" y="14175"/>
                  </a:cubicBezTo>
                  <a:lnTo>
                    <a:pt x="4046" y="20249"/>
                  </a:lnTo>
                  <a:cubicBezTo>
                    <a:pt x="4046" y="20996"/>
                    <a:pt x="4651" y="21599"/>
                    <a:pt x="5396" y="21599"/>
                  </a:cubicBezTo>
                  <a:lnTo>
                    <a:pt x="8096" y="21599"/>
                  </a:lnTo>
                  <a:cubicBezTo>
                    <a:pt x="8842" y="21599"/>
                    <a:pt x="9446" y="20996"/>
                    <a:pt x="9446" y="20249"/>
                  </a:cubicBezTo>
                  <a:lnTo>
                    <a:pt x="9446" y="19575"/>
                  </a:lnTo>
                  <a:cubicBezTo>
                    <a:pt x="9446" y="18900"/>
                    <a:pt x="8771" y="18598"/>
                    <a:pt x="8771" y="18225"/>
                  </a:cubicBezTo>
                  <a:lnTo>
                    <a:pt x="8771" y="13500"/>
                  </a:lnTo>
                  <a:cubicBezTo>
                    <a:pt x="8771" y="13484"/>
                    <a:pt x="8781" y="13473"/>
                    <a:pt x="8782" y="13458"/>
                  </a:cubicBezTo>
                  <a:cubicBezTo>
                    <a:pt x="8789" y="13361"/>
                    <a:pt x="8815" y="13271"/>
                    <a:pt x="8859" y="13191"/>
                  </a:cubicBezTo>
                  <a:cubicBezTo>
                    <a:pt x="8871" y="13169"/>
                    <a:pt x="8884" y="13151"/>
                    <a:pt x="8898" y="13132"/>
                  </a:cubicBezTo>
                  <a:cubicBezTo>
                    <a:pt x="8952" y="13051"/>
                    <a:pt x="9020" y="12985"/>
                    <a:pt x="9103" y="12934"/>
                  </a:cubicBezTo>
                  <a:cubicBezTo>
                    <a:pt x="9107" y="12931"/>
                    <a:pt x="9108" y="12927"/>
                    <a:pt x="9112" y="12925"/>
                  </a:cubicBezTo>
                  <a:cubicBezTo>
                    <a:pt x="9115" y="12925"/>
                    <a:pt x="9117" y="12922"/>
                    <a:pt x="9120" y="12922"/>
                  </a:cubicBezTo>
                  <a:cubicBezTo>
                    <a:pt x="9174" y="12892"/>
                    <a:pt x="9238" y="12885"/>
                    <a:pt x="9299" y="12868"/>
                  </a:cubicBezTo>
                  <a:cubicBezTo>
                    <a:pt x="11003" y="13049"/>
                    <a:pt x="12545" y="14424"/>
                    <a:pt x="13604" y="16495"/>
                  </a:cubicBezTo>
                  <a:lnTo>
                    <a:pt x="13621" y="16487"/>
                  </a:lnTo>
                  <a:cubicBezTo>
                    <a:pt x="14404" y="17950"/>
                    <a:pt x="15490" y="18900"/>
                    <a:pt x="16874" y="18900"/>
                  </a:cubicBezTo>
                  <a:cubicBezTo>
                    <a:pt x="19977" y="18900"/>
                    <a:pt x="21600" y="14145"/>
                    <a:pt x="21600" y="9450"/>
                  </a:cubicBezTo>
                  <a:cubicBezTo>
                    <a:pt x="21600" y="4754"/>
                    <a:pt x="19977" y="0"/>
                    <a:pt x="168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4FFEEA9-5ABC-8D9D-5AC6-AB49B42C8C2E}"/>
              </a:ext>
            </a:extLst>
          </p:cNvPr>
          <p:cNvGrpSpPr/>
          <p:nvPr/>
        </p:nvGrpSpPr>
        <p:grpSpPr>
          <a:xfrm>
            <a:off x="7490946" y="2099298"/>
            <a:ext cx="3723411" cy="1113751"/>
            <a:chOff x="7490946" y="2099298"/>
            <a:chExt cx="3723411" cy="111375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73ECA54-CDD4-4E74-BC42-FA33EE4468B0}"/>
                </a:ext>
              </a:extLst>
            </p:cNvPr>
            <p:cNvGrpSpPr/>
            <p:nvPr/>
          </p:nvGrpSpPr>
          <p:grpSpPr>
            <a:xfrm>
              <a:off x="7490946" y="2099298"/>
              <a:ext cx="3723411" cy="1113751"/>
              <a:chOff x="4504627" y="2142394"/>
              <a:chExt cx="3723411" cy="1113751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8705F0B-50EF-420F-A730-E6B725FD417A}"/>
                  </a:ext>
                </a:extLst>
              </p:cNvPr>
              <p:cNvSpPr/>
              <p:nvPr/>
            </p:nvSpPr>
            <p:spPr>
              <a:xfrm>
                <a:off x="4504627" y="2277144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BA7715-428E-4FFF-927C-654996213057}"/>
                  </a:ext>
                </a:extLst>
              </p:cNvPr>
              <p:cNvSpPr txBox="1"/>
              <p:nvPr/>
            </p:nvSpPr>
            <p:spPr>
              <a:xfrm>
                <a:off x="5175104" y="2142394"/>
                <a:ext cx="155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Analysis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50CCC91-03EA-45AA-8D14-71F8E030767C}"/>
                  </a:ext>
                </a:extLst>
              </p:cNvPr>
              <p:cNvSpPr txBox="1"/>
              <p:nvPr/>
            </p:nvSpPr>
            <p:spPr>
              <a:xfrm>
                <a:off x="5175104" y="2425148"/>
                <a:ext cx="30529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In this section, we will discuss the process of determining the aspects of our project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FE820BB-F7B2-9B2D-1A7E-B31E5228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240" y="2380167"/>
              <a:ext cx="346006" cy="346006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666BE51-7FFC-EE45-F682-920C0F47485E}"/>
              </a:ext>
            </a:extLst>
          </p:cNvPr>
          <p:cNvGrpSpPr/>
          <p:nvPr/>
        </p:nvGrpSpPr>
        <p:grpSpPr>
          <a:xfrm>
            <a:off x="7490946" y="5039668"/>
            <a:ext cx="3739903" cy="1113751"/>
            <a:chOff x="7490946" y="5039668"/>
            <a:chExt cx="3739903" cy="111375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E7955F-2571-4E77-BA42-6D6F6C296851}"/>
                </a:ext>
              </a:extLst>
            </p:cNvPr>
            <p:cNvGrpSpPr/>
            <p:nvPr/>
          </p:nvGrpSpPr>
          <p:grpSpPr>
            <a:xfrm>
              <a:off x="7490946" y="5039668"/>
              <a:ext cx="3739903" cy="1113751"/>
              <a:chOff x="4504627" y="4698436"/>
              <a:chExt cx="3739903" cy="1113751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D6A2902-B174-406E-9A88-F668B0724C39}"/>
                  </a:ext>
                </a:extLst>
              </p:cNvPr>
              <p:cNvSpPr/>
              <p:nvPr/>
            </p:nvSpPr>
            <p:spPr>
              <a:xfrm>
                <a:off x="4504627" y="4833186"/>
                <a:ext cx="662056" cy="662056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A783419-B4DF-461E-B9A1-263AFC7A2F13}"/>
                  </a:ext>
                </a:extLst>
              </p:cNvPr>
              <p:cNvSpPr txBox="1"/>
              <p:nvPr/>
            </p:nvSpPr>
            <p:spPr>
              <a:xfrm>
                <a:off x="5175104" y="4698436"/>
                <a:ext cx="155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Design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FFF43DD-425B-414D-B889-098D8D85626E}"/>
                  </a:ext>
                </a:extLst>
              </p:cNvPr>
              <p:cNvSpPr txBox="1"/>
              <p:nvPr/>
            </p:nvSpPr>
            <p:spPr>
              <a:xfrm>
                <a:off x="5175103" y="4981190"/>
                <a:ext cx="3069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In this section, we will show our mobile application UI and the website UI of our project.</a:t>
                </a: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3BC5061-AE0E-F491-D664-DD73D2A7D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394" y="5322422"/>
              <a:ext cx="346006" cy="346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065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DE7D67-BEA4-A2F1-BB7E-BDBF61E3F91E}"/>
              </a:ext>
            </a:extLst>
          </p:cNvPr>
          <p:cNvSpPr txBox="1"/>
          <p:nvPr/>
        </p:nvSpPr>
        <p:spPr>
          <a:xfrm>
            <a:off x="4361740" y="498363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Problem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4CD9D-6730-FDEB-792C-DB11888DDB1E}"/>
              </a:ext>
            </a:extLst>
          </p:cNvPr>
          <p:cNvSpPr txBox="1"/>
          <p:nvPr/>
        </p:nvSpPr>
        <p:spPr>
          <a:xfrm>
            <a:off x="3421864" y="2217666"/>
            <a:ext cx="7691038" cy="220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Today's kids seem to spend too much time during the day using their own mobile smartphones and neglect the traditional way of learning.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Thus, our aim is to create free software that every child can use easily for learning and as a result, we chose to create a mobile educational application for kids.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CAB9EE2-3EC0-6ABA-C5DD-94D1A0206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517" y="3938082"/>
            <a:ext cx="2652628" cy="26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42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E600429-FB89-4B79-9E39-8C7D9EF63F6D}"/>
              </a:ext>
            </a:extLst>
          </p:cNvPr>
          <p:cNvGrpSpPr/>
          <p:nvPr/>
        </p:nvGrpSpPr>
        <p:grpSpPr>
          <a:xfrm>
            <a:off x="3578416" y="549212"/>
            <a:ext cx="5496695" cy="900408"/>
            <a:chOff x="3200263" y="238883"/>
            <a:chExt cx="5496695" cy="90040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3717A0C-B4F3-4A58-BDFB-8440CE7C8697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Objectives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7C2552B-D6AC-4311-8315-201248C2557D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051A3A-E7ED-9F4E-DF96-3584A02291A8}"/>
              </a:ext>
            </a:extLst>
          </p:cNvPr>
          <p:cNvSpPr txBox="1"/>
          <p:nvPr/>
        </p:nvSpPr>
        <p:spPr>
          <a:xfrm>
            <a:off x="2691340" y="1486928"/>
            <a:ext cx="7691038" cy="4800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goal of making it simple and fun for any child to be able to cultivate their cognitive, innovative, and creative abilities,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Since there is no educational application that supports our Arabic language, our first priority is to deliver all game content in Arabic for Arab youngsters.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software will be divided into three sections: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preschool: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will teach kids the letters, and shapes of animals and their sounds, and concepts of math.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m   id     d      le  school: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will teach the children the concept of Advanced math, and the date and time.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high school: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will teach the children the concept of programming, and the concept of logic gates.</a:t>
            </a: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052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860F08-F37C-4EAB-B841-545DDFB104B5}"/>
              </a:ext>
            </a:extLst>
          </p:cNvPr>
          <p:cNvGrpSpPr/>
          <p:nvPr/>
        </p:nvGrpSpPr>
        <p:grpSpPr>
          <a:xfrm>
            <a:off x="3275083" y="311453"/>
            <a:ext cx="5496695" cy="900408"/>
            <a:chOff x="3200263" y="238883"/>
            <a:chExt cx="5496695" cy="90040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D247E2-DEF5-4005-BE18-A5C94DCEAF4F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Scope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F6ACC7-E0E5-4C79-9CEC-60D45F0CB299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FA7B25B-CF67-B50C-E5B5-5714DED939E9}"/>
              </a:ext>
            </a:extLst>
          </p:cNvPr>
          <p:cNvSpPr txBox="1"/>
          <p:nvPr/>
        </p:nvSpPr>
        <p:spPr>
          <a:xfrm>
            <a:off x="2361180" y="2082939"/>
            <a:ext cx="7691038" cy="76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application's target users include the following but are not limited to: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F60B53-B19D-2D6B-E4E8-7BD0ECB00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807" y="3724954"/>
            <a:ext cx="2002971" cy="2002971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8CD1921-E1C3-C6BA-7274-7615776BA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27" y="3880402"/>
            <a:ext cx="1692076" cy="1692076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B63E15C-9FF6-8D24-AA09-7E3287FBC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722" y="3899799"/>
            <a:ext cx="1692076" cy="16920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90DE3D-5501-4752-D712-6C7D2121568B}"/>
              </a:ext>
            </a:extLst>
          </p:cNvPr>
          <p:cNvSpPr txBox="1"/>
          <p:nvPr/>
        </p:nvSpPr>
        <p:spPr>
          <a:xfrm>
            <a:off x="2407997" y="5800027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Children between the ages of 5 and 12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8050D-3751-9276-3309-F214B9F5B89B}"/>
              </a:ext>
            </a:extLst>
          </p:cNvPr>
          <p:cNvSpPr txBox="1"/>
          <p:nvPr/>
        </p:nvSpPr>
        <p:spPr>
          <a:xfrm>
            <a:off x="7462163" y="5758196"/>
            <a:ext cx="105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Parents</a:t>
            </a:r>
          </a:p>
        </p:txBody>
      </p:sp>
    </p:spTree>
    <p:extLst>
      <p:ext uri="{BB962C8B-B14F-4D97-AF65-F5344CB8AC3E}">
        <p14:creationId xmlns:p14="http://schemas.microsoft.com/office/powerpoint/2010/main" val="229812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10346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48792E-1C17-488A-8522-4BEECDAF32C9}"/>
              </a:ext>
            </a:extLst>
          </p:cNvPr>
          <p:cNvGrpSpPr/>
          <p:nvPr/>
        </p:nvGrpSpPr>
        <p:grpSpPr>
          <a:xfrm>
            <a:off x="2868684" y="340481"/>
            <a:ext cx="5496695" cy="1200329"/>
            <a:chOff x="3200263" y="238883"/>
            <a:chExt cx="5496695" cy="12003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8D7A39-9F11-4EF7-909B-4BFBB6E25816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/>
            </a:p>
            <a:p>
              <a:pPr algn="ctr"/>
              <a:endParaRPr lang="en-US" sz="3600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3E8677-B7E9-40EC-8AF5-67CF093C06AC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5241F53-0124-F0FE-CF29-C0016FEAE859}"/>
              </a:ext>
            </a:extLst>
          </p:cNvPr>
          <p:cNvSpPr txBox="1"/>
          <p:nvPr/>
        </p:nvSpPr>
        <p:spPr>
          <a:xfrm>
            <a:off x="1785576" y="940645"/>
            <a:ext cx="7691038" cy="344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ar-E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Requirements</a:t>
            </a: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endParaRPr lang="ar-EG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ar-E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 Parents Shall be able to make an account.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2) All users Shall be able to track his/her achievements.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3) All users Shall be able to track his/her progress of the game.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4) All users Shall be able to spend his/her points on buying games or avatars.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5) All users Shall be able to play games.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D0CB716-46D1-8917-D727-AFD5D2B3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615" y="4310975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3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09140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2544668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4F50BEE-679D-4530-A5E8-532A1ECED0AD}"/>
              </a:ext>
            </a:extLst>
          </p:cNvPr>
          <p:cNvSpPr txBox="1"/>
          <p:nvPr/>
        </p:nvSpPr>
        <p:spPr>
          <a:xfrm>
            <a:off x="2806801" y="311453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A0A8"/>
                </a:solidFill>
                <a:latin typeface="Tw Cen MT" panose="020B0602020104020603" pitchFamily="34" charset="0"/>
              </a:rPr>
              <a:t>Sequence diagram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1774019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784FDF7-61A6-1D30-CE38-A4727EDAC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41" y="1636983"/>
            <a:ext cx="3350633" cy="4305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30ACAE4-9DF2-AB19-101A-23CAD9DF6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005" y="1622422"/>
            <a:ext cx="4160454" cy="4305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561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E1A7734-2220-3032-4ED6-35C9E272312C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28D8FB4-70B7-14D1-D6F6-E94E95925012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04641F14-1506-BB14-4529-B09AA994EAB3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B8B1A78-E4ED-BEDF-1C9A-1D3820EB867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9BADCF5-FB88-F1C9-FFD7-2654034587C0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9E23C9D-3BF0-6CF3-F412-B5AE11C77B46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144EAB6-A1DD-EF44-3241-88C8E517F5A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E10A86F-DF4D-1EC2-981E-74C9F15B5306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09140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2544668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7331DB-A6A1-3C92-855A-694D508AE00C}"/>
              </a:ext>
            </a:extLst>
          </p:cNvPr>
          <p:cNvGrpSpPr/>
          <p:nvPr/>
        </p:nvGrpSpPr>
        <p:grpSpPr>
          <a:xfrm>
            <a:off x="-2990502" y="-37704"/>
            <a:ext cx="12482924" cy="6895307"/>
            <a:chOff x="-12129822" y="-37307"/>
            <a:chExt cx="12482924" cy="689530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C6368D-6B3F-BAB3-3B71-D4F736C98961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E5C3554-A046-9E32-CBE8-9C793EA18BE5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85134D0-17C2-64C0-7821-50F1B4376F49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8B2AB10-6C53-CFD7-A4AD-E974F86D3DC7}"/>
              </a:ext>
            </a:extLst>
          </p:cNvPr>
          <p:cNvSpPr txBox="1"/>
          <p:nvPr/>
        </p:nvSpPr>
        <p:spPr>
          <a:xfrm>
            <a:off x="2253744" y="434459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7D8B"/>
                </a:solidFill>
                <a:latin typeface="Tw Cen MT" panose="020B0602020104020603" pitchFamily="34" charset="0"/>
              </a:rPr>
              <a:t>Class diagram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17892ED-2707-2E18-88AC-3CD5CCB78C25}"/>
              </a:ext>
            </a:extLst>
          </p:cNvPr>
          <p:cNvGrpSpPr/>
          <p:nvPr/>
        </p:nvGrpSpPr>
        <p:grpSpPr>
          <a:xfrm>
            <a:off x="-15458145" y="28437"/>
            <a:ext cx="12482920" cy="6913626"/>
            <a:chOff x="-9296849" y="0"/>
            <a:chExt cx="12482920" cy="691362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C0EE952-A730-8AF0-EDE1-8FB10A0D301B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4E66AB9-6207-A3A5-B112-3DE2A5504A3E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623086E-1154-5AB7-7C5F-5DAE4608CE55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F923F4-88C7-7932-A5E1-17DAA19194B4}"/>
              </a:ext>
            </a:extLst>
          </p:cNvPr>
          <p:cNvGrpSpPr/>
          <p:nvPr/>
        </p:nvGrpSpPr>
        <p:grpSpPr>
          <a:xfrm>
            <a:off x="-15911378" y="28437"/>
            <a:ext cx="12482921" cy="6858000"/>
            <a:chOff x="-9766749" y="0"/>
            <a:chExt cx="12482921" cy="68580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F4772AF-29FC-8666-4C28-A046A457A810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412B074-5609-008B-C919-43F83D36FCC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EACC98D-6B2F-F567-239E-679F43B98E7F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297BAE0-F5D3-0954-DACA-CB2565413979}"/>
              </a:ext>
            </a:extLst>
          </p:cNvPr>
          <p:cNvGrpSpPr/>
          <p:nvPr/>
        </p:nvGrpSpPr>
        <p:grpSpPr>
          <a:xfrm>
            <a:off x="-16375697" y="28437"/>
            <a:ext cx="12482922" cy="6858000"/>
            <a:chOff x="-10231068" y="0"/>
            <a:chExt cx="12482922" cy="6858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6292AD-69EF-B23E-4C29-9816492A232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D029943-A5D6-B084-C6A9-131E8F863C18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A62230B-27F1-3D2F-1449-84F997FECD24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70F919B-BBC1-F7FF-CC29-A355CEF5F42B}"/>
              </a:ext>
            </a:extLst>
          </p:cNvPr>
          <p:cNvGrpSpPr/>
          <p:nvPr/>
        </p:nvGrpSpPr>
        <p:grpSpPr>
          <a:xfrm>
            <a:off x="-16826303" y="28437"/>
            <a:ext cx="12482923" cy="6858000"/>
            <a:chOff x="-10684854" y="0"/>
            <a:chExt cx="12482923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BF0C497-8E36-E280-9EBA-3D12B6E9CABA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8EEB4EF-F1F3-5D26-AF28-3BD7F419AA3F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BBC98C-F5EE-5399-5F47-D28D922B8D03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FD54770-E64A-596D-CF8C-6EBA45466EAC}"/>
              </a:ext>
            </a:extLst>
          </p:cNvPr>
          <p:cNvGrpSpPr/>
          <p:nvPr/>
        </p:nvGrpSpPr>
        <p:grpSpPr>
          <a:xfrm>
            <a:off x="-17278389" y="28437"/>
            <a:ext cx="12482923" cy="6858000"/>
            <a:chOff x="-11138114" y="0"/>
            <a:chExt cx="124829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BC4CA88-D23B-9D10-751D-E4F7C0C77094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CC2CA5F-C748-4A5F-7CB1-B077CA66B0D3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2CB85BD-1612-3948-DF40-58DB4EB8849B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2EBD560-D89B-3F49-ABDA-7477F4DC2767}"/>
              </a:ext>
            </a:extLst>
          </p:cNvPr>
          <p:cNvGrpSpPr/>
          <p:nvPr/>
        </p:nvGrpSpPr>
        <p:grpSpPr>
          <a:xfrm>
            <a:off x="-17740572" y="28437"/>
            <a:ext cx="12482924" cy="6858000"/>
            <a:chOff x="-11600297" y="0"/>
            <a:chExt cx="12482924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48FE39A-364B-DD9C-FB9F-E72EFFD2094E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9BDB379-280D-6593-7FE3-8F9BF2908295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5E9D04A-0654-5533-AAFF-3AE206C92190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892A3B5-AAB2-7BAB-8145-DE52FD5A139D}"/>
              </a:ext>
            </a:extLst>
          </p:cNvPr>
          <p:cNvGrpSpPr/>
          <p:nvPr/>
        </p:nvGrpSpPr>
        <p:grpSpPr>
          <a:xfrm>
            <a:off x="-18193897" y="-8870"/>
            <a:ext cx="12482924" cy="6895307"/>
            <a:chOff x="-12129822" y="-37307"/>
            <a:chExt cx="12482924" cy="6895307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CF34287-EE58-DD56-2459-FCC23BD6CA5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93762E6-A5E5-0E4B-2C37-1D6C1D008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C485E96-83F8-7165-0F77-88610B82F6BA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77F19D3E-6005-54D1-F0A4-303658930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04" y="1198690"/>
            <a:ext cx="5011784" cy="5350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6271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721</Words>
  <Application>Microsoft Office PowerPoint</Application>
  <PresentationFormat>Widescreen</PresentationFormat>
  <Paragraphs>198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Gill Sans</vt:lpstr>
      <vt:lpstr>inherit</vt:lpstr>
      <vt:lpstr>Symbol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Zaman</dc:creator>
  <cp:lastModifiedBy>Mohamed Elbadri</cp:lastModifiedBy>
  <cp:revision>19</cp:revision>
  <dcterms:created xsi:type="dcterms:W3CDTF">2020-09-29T10:58:38Z</dcterms:created>
  <dcterms:modified xsi:type="dcterms:W3CDTF">2022-12-20T06:15:58Z</dcterms:modified>
</cp:coreProperties>
</file>